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Overpass"/>
      <p:regular r:id="rId38"/>
      <p:bold r:id="rId39"/>
      <p:italic r:id="rId40"/>
      <p:boldItalic r:id="rId41"/>
    </p:embeddedFont>
    <p:embeddedFont>
      <p:font typeface="Rozha On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D7F7EC-7274-4C9D-A76D-2750ABFB82C8}">
  <a:tblStyle styleId="{F9D7F7EC-7274-4C9D-A76D-2750ABFB82C8}"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verpass-italic.fntdata"/><Relationship Id="rId20" Type="http://schemas.openxmlformats.org/officeDocument/2006/relationships/slide" Target="slides/slide15.xml"/><Relationship Id="rId42" Type="http://schemas.openxmlformats.org/officeDocument/2006/relationships/font" Target="fonts/RozhaOne-regular.fntdata"/><Relationship Id="rId41" Type="http://schemas.openxmlformats.org/officeDocument/2006/relationships/font" Target="fonts/Overpas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Overpass-bold.fntdata"/><Relationship Id="rId16" Type="http://schemas.openxmlformats.org/officeDocument/2006/relationships/slide" Target="slides/slide11.xml"/><Relationship Id="rId38" Type="http://schemas.openxmlformats.org/officeDocument/2006/relationships/font" Target="fonts/Overpas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bc5781df3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bc5781df3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bc5781df3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bc5781df3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bc5781df3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bc5781df3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bc58b3970e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bc58b3970e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bc5781df3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bc5781df3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bc5781df3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bc5781df3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bc58b3970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bc58b3970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bc8439ea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2bc8439ea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bc58b3970e_5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bc58b3970e_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bc58b3970e_5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bc58b3970e_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bc5781df3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bc5781df3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bc8439eaf7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bc8439eaf7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bc8439eaf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bc8439eaf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bc5781df3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bc5781df3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bc5781df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bc5781df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bc58b3970e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bc58b3970e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bc58b3970e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bc58b3970e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bc58b3970e_4_4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bc58b3970e_4_4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bc58b3970e_4_4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bc58b3970e_4_4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l titolo 1">
  <p:cSld name="TITLE_1">
    <p:spTree>
      <p:nvGrpSpPr>
        <p:cNvPr id="54" name="Shape 54"/>
        <p:cNvGrpSpPr/>
        <p:nvPr/>
      </p:nvGrpSpPr>
      <p:grpSpPr>
        <a:xfrm>
          <a:off x="0" y="0"/>
          <a:ext cx="0" cy="0"/>
          <a:chOff x="0" y="0"/>
          <a:chExt cx="0" cy="0"/>
        </a:xfrm>
      </p:grpSpPr>
      <p:sp>
        <p:nvSpPr>
          <p:cNvPr id="55" name="Google Shape;55;p13"/>
          <p:cNvSpPr/>
          <p:nvPr/>
        </p:nvSpPr>
        <p:spPr>
          <a:xfrm>
            <a:off x="6777021" y="4854501"/>
            <a:ext cx="696691" cy="32067"/>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6777021" y="4918553"/>
            <a:ext cx="696691" cy="32067"/>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777021" y="4982606"/>
            <a:ext cx="696691" cy="32067"/>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6777021" y="5046658"/>
            <a:ext cx="696691" cy="32067"/>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6777021" y="5111119"/>
            <a:ext cx="696691" cy="31659"/>
          </a:xfrm>
          <a:custGeom>
            <a:rect b="b" l="l" r="r" t="t"/>
            <a:pathLst>
              <a:path extrusionOk="0" h="775" w="17841">
                <a:moveTo>
                  <a:pt x="1" y="1"/>
                </a:moveTo>
                <a:lnTo>
                  <a:pt x="1" y="775"/>
                </a:lnTo>
                <a:lnTo>
                  <a:pt x="17840" y="77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6777021" y="4790428"/>
            <a:ext cx="696691" cy="32067"/>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745296" y="407"/>
            <a:ext cx="704618" cy="704228"/>
          </a:xfrm>
          <a:custGeom>
            <a:rect b="b" l="l" r="r" t="t"/>
            <a:pathLst>
              <a:path extrusionOk="0" h="18034" w="18044">
                <a:moveTo>
                  <a:pt x="0" y="1"/>
                </a:moveTo>
                <a:lnTo>
                  <a:pt x="0" y="18034"/>
                </a:lnTo>
                <a:lnTo>
                  <a:pt x="18044" y="18034"/>
                </a:lnTo>
                <a:lnTo>
                  <a:pt x="180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7746077" y="1227"/>
            <a:ext cx="703056" cy="703017"/>
          </a:xfrm>
          <a:custGeom>
            <a:rect b="b" l="l" r="r" t="t"/>
            <a:pathLst>
              <a:path extrusionOk="0" h="18003" w="18004">
                <a:moveTo>
                  <a:pt x="9002" y="0"/>
                </a:moveTo>
                <a:cubicBezTo>
                  <a:pt x="4033" y="0"/>
                  <a:pt x="1" y="4022"/>
                  <a:pt x="1" y="9001"/>
                </a:cubicBezTo>
                <a:cubicBezTo>
                  <a:pt x="1" y="13970"/>
                  <a:pt x="4033" y="18002"/>
                  <a:pt x="9002" y="18002"/>
                </a:cubicBezTo>
                <a:cubicBezTo>
                  <a:pt x="13971" y="18002"/>
                  <a:pt x="18003" y="13970"/>
                  <a:pt x="18003" y="9001"/>
                </a:cubicBezTo>
                <a:cubicBezTo>
                  <a:pt x="18003" y="4022"/>
                  <a:pt x="13971" y="0"/>
                  <a:pt x="9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7845889" y="122282"/>
            <a:ext cx="505034" cy="460478"/>
          </a:xfrm>
          <a:custGeom>
            <a:rect b="b" l="l" r="r" t="t"/>
            <a:pathLst>
              <a:path extrusionOk="0" h="11792" w="12933">
                <a:moveTo>
                  <a:pt x="6466" y="1"/>
                </a:moveTo>
                <a:cubicBezTo>
                  <a:pt x="4959" y="1"/>
                  <a:pt x="3452" y="576"/>
                  <a:pt x="2302" y="1726"/>
                </a:cubicBezTo>
                <a:cubicBezTo>
                  <a:pt x="1" y="4028"/>
                  <a:pt x="1" y="7765"/>
                  <a:pt x="2302" y="10066"/>
                </a:cubicBezTo>
                <a:cubicBezTo>
                  <a:pt x="3452" y="11216"/>
                  <a:pt x="4959" y="11792"/>
                  <a:pt x="6466" y="11792"/>
                </a:cubicBezTo>
                <a:cubicBezTo>
                  <a:pt x="7973" y="11792"/>
                  <a:pt x="9480" y="11216"/>
                  <a:pt x="10631" y="10066"/>
                </a:cubicBezTo>
                <a:cubicBezTo>
                  <a:pt x="12932" y="7765"/>
                  <a:pt x="12932" y="4028"/>
                  <a:pt x="10631" y="1726"/>
                </a:cubicBezTo>
                <a:cubicBezTo>
                  <a:pt x="9480" y="576"/>
                  <a:pt x="7973" y="1"/>
                  <a:pt x="64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rot="10800000">
            <a:off x="8802172" y="4439351"/>
            <a:ext cx="351528" cy="703056"/>
          </a:xfrm>
          <a:custGeom>
            <a:rect b="b" l="l" r="r" t="t"/>
            <a:pathLst>
              <a:path extrusionOk="0" h="18004" w="9002">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10800000">
            <a:off x="8449082" y="4439351"/>
            <a:ext cx="351528" cy="703056"/>
          </a:xfrm>
          <a:custGeom>
            <a:rect b="b" l="l" r="r" t="t"/>
            <a:pathLst>
              <a:path extrusionOk="0" h="18004" w="9002">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rot="10800000">
            <a:off x="8734186" y="4723284"/>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10800000">
            <a:off x="8884489" y="4723284"/>
            <a:ext cx="134801" cy="134801"/>
          </a:xfrm>
          <a:custGeom>
            <a:rect b="b" l="l" r="r" t="t"/>
            <a:pathLst>
              <a:path extrusionOk="0" h="3452" w="3452">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rot="10800000">
            <a:off x="8585874" y="4723284"/>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10800000">
            <a:off x="8522222" y="4318492"/>
            <a:ext cx="62871" cy="62871"/>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rot="10800000">
            <a:off x="8645894" y="4318492"/>
            <a:ext cx="62871" cy="62871"/>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rot="10800000">
            <a:off x="8769956" y="4318492"/>
            <a:ext cx="62871" cy="62871"/>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9027078" y="1190699"/>
            <a:ext cx="62480" cy="62870"/>
          </a:xfrm>
          <a:custGeom>
            <a:rect b="b" l="l" r="r" t="t"/>
            <a:pathLst>
              <a:path extrusionOk="0" h="1610" w="1600">
                <a:moveTo>
                  <a:pt x="805" y="1"/>
                </a:moveTo>
                <a:cubicBezTo>
                  <a:pt x="357" y="1"/>
                  <a:pt x="1" y="357"/>
                  <a:pt x="1" y="805"/>
                </a:cubicBezTo>
                <a:cubicBezTo>
                  <a:pt x="1" y="1243"/>
                  <a:pt x="357" y="1609"/>
                  <a:pt x="805" y="1609"/>
                </a:cubicBezTo>
                <a:cubicBezTo>
                  <a:pt x="1243" y="1609"/>
                  <a:pt x="1600" y="1243"/>
                  <a:pt x="1600" y="805"/>
                </a:cubicBezTo>
                <a:cubicBezTo>
                  <a:pt x="1600" y="35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9027078" y="1085342"/>
            <a:ext cx="62480" cy="62870"/>
          </a:xfrm>
          <a:custGeom>
            <a:rect b="b" l="l" r="r" t="t"/>
            <a:pathLst>
              <a:path extrusionOk="0" h="1610" w="1600">
                <a:moveTo>
                  <a:pt x="805" y="0"/>
                </a:moveTo>
                <a:cubicBezTo>
                  <a:pt x="357" y="0"/>
                  <a:pt x="1" y="357"/>
                  <a:pt x="1" y="805"/>
                </a:cubicBezTo>
                <a:cubicBezTo>
                  <a:pt x="1" y="1242"/>
                  <a:pt x="357" y="1609"/>
                  <a:pt x="805" y="1609"/>
                </a:cubicBezTo>
                <a:cubicBezTo>
                  <a:pt x="1243" y="1609"/>
                  <a:pt x="1600" y="1242"/>
                  <a:pt x="1600" y="805"/>
                </a:cubicBezTo>
                <a:cubicBezTo>
                  <a:pt x="1600" y="35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9027078" y="979555"/>
            <a:ext cx="62480" cy="62870"/>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9027078" y="874198"/>
            <a:ext cx="62480" cy="62870"/>
          </a:xfrm>
          <a:custGeom>
            <a:rect b="b" l="l" r="r" t="t"/>
            <a:pathLst>
              <a:path extrusionOk="0" h="1610" w="1600">
                <a:moveTo>
                  <a:pt x="805" y="0"/>
                </a:moveTo>
                <a:cubicBezTo>
                  <a:pt x="357" y="0"/>
                  <a:pt x="1" y="367"/>
                  <a:pt x="1" y="805"/>
                </a:cubicBezTo>
                <a:cubicBezTo>
                  <a:pt x="1" y="1253"/>
                  <a:pt x="357" y="1609"/>
                  <a:pt x="805" y="1609"/>
                </a:cubicBezTo>
                <a:cubicBezTo>
                  <a:pt x="1243" y="1609"/>
                  <a:pt x="1600" y="1253"/>
                  <a:pt x="1600" y="805"/>
                </a:cubicBezTo>
                <a:cubicBezTo>
                  <a:pt x="1600"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9027078" y="768842"/>
            <a:ext cx="62480" cy="62831"/>
          </a:xfrm>
          <a:custGeom>
            <a:rect b="b" l="l" r="r" t="t"/>
            <a:pathLst>
              <a:path extrusionOk="0" h="1609" w="1600">
                <a:moveTo>
                  <a:pt x="805" y="0"/>
                </a:moveTo>
                <a:cubicBezTo>
                  <a:pt x="357" y="0"/>
                  <a:pt x="1" y="356"/>
                  <a:pt x="1" y="804"/>
                </a:cubicBezTo>
                <a:cubicBezTo>
                  <a:pt x="1" y="1252"/>
                  <a:pt x="357" y="1609"/>
                  <a:pt x="805" y="1609"/>
                </a:cubicBezTo>
                <a:cubicBezTo>
                  <a:pt x="1243" y="1609"/>
                  <a:pt x="1600" y="1252"/>
                  <a:pt x="1600" y="804"/>
                </a:cubicBezTo>
                <a:cubicBezTo>
                  <a:pt x="1600"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rot="10800000">
            <a:off x="8894018" y="4318492"/>
            <a:ext cx="62480" cy="62871"/>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8903016" y="1190699"/>
            <a:ext cx="62871" cy="62870"/>
          </a:xfrm>
          <a:custGeom>
            <a:rect b="b" l="l" r="r" t="t"/>
            <a:pathLst>
              <a:path extrusionOk="0" h="1610" w="1610">
                <a:moveTo>
                  <a:pt x="805" y="1"/>
                </a:moveTo>
                <a:cubicBezTo>
                  <a:pt x="357" y="1"/>
                  <a:pt x="1" y="357"/>
                  <a:pt x="1" y="805"/>
                </a:cubicBezTo>
                <a:cubicBezTo>
                  <a:pt x="1" y="1243"/>
                  <a:pt x="357" y="1609"/>
                  <a:pt x="805" y="1609"/>
                </a:cubicBezTo>
                <a:cubicBezTo>
                  <a:pt x="1243" y="1609"/>
                  <a:pt x="1610" y="1243"/>
                  <a:pt x="1610" y="805"/>
                </a:cubicBezTo>
                <a:cubicBezTo>
                  <a:pt x="1610" y="35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8903016" y="1085342"/>
            <a:ext cx="62871" cy="62870"/>
          </a:xfrm>
          <a:custGeom>
            <a:rect b="b" l="l" r="r" t="t"/>
            <a:pathLst>
              <a:path extrusionOk="0" h="1610" w="1610">
                <a:moveTo>
                  <a:pt x="805" y="0"/>
                </a:moveTo>
                <a:cubicBezTo>
                  <a:pt x="357" y="0"/>
                  <a:pt x="1" y="357"/>
                  <a:pt x="1" y="805"/>
                </a:cubicBezTo>
                <a:cubicBezTo>
                  <a:pt x="1" y="1242"/>
                  <a:pt x="357" y="1609"/>
                  <a:pt x="805" y="1609"/>
                </a:cubicBezTo>
                <a:cubicBezTo>
                  <a:pt x="1243" y="1609"/>
                  <a:pt x="1610" y="1242"/>
                  <a:pt x="1610" y="805"/>
                </a:cubicBezTo>
                <a:cubicBezTo>
                  <a:pt x="1610" y="35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8903016" y="979555"/>
            <a:ext cx="62871" cy="62870"/>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8903016" y="874198"/>
            <a:ext cx="62871" cy="62870"/>
          </a:xfrm>
          <a:custGeom>
            <a:rect b="b" l="l" r="r" t="t"/>
            <a:pathLst>
              <a:path extrusionOk="0" h="1610" w="1610">
                <a:moveTo>
                  <a:pt x="805" y="0"/>
                </a:moveTo>
                <a:cubicBezTo>
                  <a:pt x="357" y="0"/>
                  <a:pt x="1" y="367"/>
                  <a:pt x="1" y="805"/>
                </a:cubicBezTo>
                <a:cubicBezTo>
                  <a:pt x="1" y="1253"/>
                  <a:pt x="357" y="1609"/>
                  <a:pt x="805" y="1609"/>
                </a:cubicBezTo>
                <a:cubicBezTo>
                  <a:pt x="1243" y="1609"/>
                  <a:pt x="1610" y="1253"/>
                  <a:pt x="1610" y="805"/>
                </a:cubicBezTo>
                <a:cubicBezTo>
                  <a:pt x="1610"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8903016" y="768842"/>
            <a:ext cx="62871" cy="62831"/>
          </a:xfrm>
          <a:custGeom>
            <a:rect b="b" l="l" r="r" t="t"/>
            <a:pathLst>
              <a:path extrusionOk="0" h="1609" w="1610">
                <a:moveTo>
                  <a:pt x="805" y="0"/>
                </a:moveTo>
                <a:cubicBezTo>
                  <a:pt x="357" y="0"/>
                  <a:pt x="1" y="356"/>
                  <a:pt x="1" y="804"/>
                </a:cubicBezTo>
                <a:cubicBezTo>
                  <a:pt x="1" y="1252"/>
                  <a:pt x="357" y="1609"/>
                  <a:pt x="805" y="1609"/>
                </a:cubicBezTo>
                <a:cubicBezTo>
                  <a:pt x="1243" y="1609"/>
                  <a:pt x="1610" y="1252"/>
                  <a:pt x="1610" y="804"/>
                </a:cubicBezTo>
                <a:cubicBezTo>
                  <a:pt x="1610"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rot="10800000">
            <a:off x="9017689" y="4318492"/>
            <a:ext cx="62871" cy="62871"/>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10800000">
            <a:off x="8097163" y="4438570"/>
            <a:ext cx="351958" cy="351919"/>
          </a:xfrm>
          <a:custGeom>
            <a:rect b="b" l="l" r="r" t="t"/>
            <a:pathLst>
              <a:path extrusionOk="0" h="9012" w="9013">
                <a:moveTo>
                  <a:pt x="1650" y="0"/>
                </a:moveTo>
                <a:cubicBezTo>
                  <a:pt x="734" y="0"/>
                  <a:pt x="1" y="743"/>
                  <a:pt x="1" y="1650"/>
                </a:cubicBezTo>
                <a:lnTo>
                  <a:pt x="1" y="7362"/>
                </a:lnTo>
                <a:cubicBezTo>
                  <a:pt x="1" y="8278"/>
                  <a:pt x="734" y="9011"/>
                  <a:pt x="1650" y="9011"/>
                </a:cubicBezTo>
                <a:lnTo>
                  <a:pt x="7363" y="9011"/>
                </a:lnTo>
                <a:cubicBezTo>
                  <a:pt x="8269" y="9011"/>
                  <a:pt x="9012" y="8278"/>
                  <a:pt x="9012" y="7362"/>
                </a:cubicBezTo>
                <a:lnTo>
                  <a:pt x="9012" y="1650"/>
                </a:lnTo>
                <a:cubicBezTo>
                  <a:pt x="9012" y="743"/>
                  <a:pt x="8269" y="0"/>
                  <a:pt x="73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10800000">
            <a:off x="7745284" y="4438570"/>
            <a:ext cx="351919" cy="351919"/>
          </a:xfrm>
          <a:custGeom>
            <a:rect b="b" l="l" r="r" t="t"/>
            <a:pathLst>
              <a:path extrusionOk="0" h="9012" w="9012">
                <a:moveTo>
                  <a:pt x="1650" y="0"/>
                </a:moveTo>
                <a:cubicBezTo>
                  <a:pt x="733" y="0"/>
                  <a:pt x="0" y="743"/>
                  <a:pt x="0" y="1650"/>
                </a:cubicBezTo>
                <a:lnTo>
                  <a:pt x="0" y="7362"/>
                </a:lnTo>
                <a:cubicBezTo>
                  <a:pt x="0" y="8278"/>
                  <a:pt x="733" y="9011"/>
                  <a:pt x="1650" y="9011"/>
                </a:cubicBezTo>
                <a:lnTo>
                  <a:pt x="7352" y="9011"/>
                </a:lnTo>
                <a:cubicBezTo>
                  <a:pt x="8268" y="9011"/>
                  <a:pt x="9012" y="8278"/>
                  <a:pt x="9012" y="7362"/>
                </a:cubicBezTo>
                <a:lnTo>
                  <a:pt x="9012" y="1650"/>
                </a:lnTo>
                <a:cubicBezTo>
                  <a:pt x="9012" y="743"/>
                  <a:pt x="8268" y="0"/>
                  <a:pt x="7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rot="10800000">
            <a:off x="7745284" y="4790450"/>
            <a:ext cx="351919" cy="351958"/>
          </a:xfrm>
          <a:custGeom>
            <a:rect b="b" l="l" r="r" t="t"/>
            <a:pathLst>
              <a:path extrusionOk="0" h="9013" w="9012">
                <a:moveTo>
                  <a:pt x="1650" y="1"/>
                </a:moveTo>
                <a:cubicBezTo>
                  <a:pt x="733" y="1"/>
                  <a:pt x="0" y="744"/>
                  <a:pt x="0" y="1660"/>
                </a:cubicBezTo>
                <a:lnTo>
                  <a:pt x="0" y="7363"/>
                </a:lnTo>
                <a:cubicBezTo>
                  <a:pt x="0" y="8279"/>
                  <a:pt x="733" y="9012"/>
                  <a:pt x="1650" y="9012"/>
                </a:cubicBezTo>
                <a:lnTo>
                  <a:pt x="7352" y="9012"/>
                </a:lnTo>
                <a:cubicBezTo>
                  <a:pt x="8268" y="9012"/>
                  <a:pt x="9012" y="8279"/>
                  <a:pt x="9012" y="7363"/>
                </a:cubicBezTo>
                <a:lnTo>
                  <a:pt x="9012" y="1660"/>
                </a:lnTo>
                <a:cubicBezTo>
                  <a:pt x="9012" y="744"/>
                  <a:pt x="8268" y="1"/>
                  <a:pt x="7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8449562" y="382"/>
            <a:ext cx="703837" cy="30654"/>
          </a:xfrm>
          <a:custGeom>
            <a:rect b="b" l="l" r="r" t="t"/>
            <a:pathLst>
              <a:path extrusionOk="0" h="785" w="18024">
                <a:moveTo>
                  <a:pt x="1" y="1"/>
                </a:moveTo>
                <a:lnTo>
                  <a:pt x="1" y="785"/>
                </a:lnTo>
                <a:lnTo>
                  <a:pt x="18024" y="785"/>
                </a:lnTo>
                <a:lnTo>
                  <a:pt x="18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8449562" y="61222"/>
            <a:ext cx="703837" cy="30654"/>
          </a:xfrm>
          <a:custGeom>
            <a:rect b="b" l="l" r="r" t="t"/>
            <a:pathLst>
              <a:path extrusionOk="0" h="785" w="18024">
                <a:moveTo>
                  <a:pt x="1" y="1"/>
                </a:moveTo>
                <a:lnTo>
                  <a:pt x="1" y="785"/>
                </a:lnTo>
                <a:lnTo>
                  <a:pt x="18024" y="785"/>
                </a:lnTo>
                <a:lnTo>
                  <a:pt x="18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8449875" y="122477"/>
            <a:ext cx="703837" cy="30654"/>
          </a:xfrm>
          <a:custGeom>
            <a:rect b="b" l="l" r="r" t="t"/>
            <a:pathLst>
              <a:path extrusionOk="0" h="785" w="18024">
                <a:moveTo>
                  <a:pt x="1" y="1"/>
                </a:moveTo>
                <a:lnTo>
                  <a:pt x="1" y="785"/>
                </a:lnTo>
                <a:lnTo>
                  <a:pt x="18024" y="785"/>
                </a:lnTo>
                <a:lnTo>
                  <a:pt x="18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8449875" y="184098"/>
            <a:ext cx="703837" cy="30264"/>
          </a:xfrm>
          <a:custGeom>
            <a:rect b="b" l="l" r="r" t="t"/>
            <a:pathLst>
              <a:path extrusionOk="0" h="775" w="18024">
                <a:moveTo>
                  <a:pt x="1" y="1"/>
                </a:moveTo>
                <a:lnTo>
                  <a:pt x="1" y="775"/>
                </a:lnTo>
                <a:lnTo>
                  <a:pt x="18024" y="775"/>
                </a:lnTo>
                <a:lnTo>
                  <a:pt x="18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8449875" y="244938"/>
            <a:ext cx="703837" cy="30654"/>
          </a:xfrm>
          <a:custGeom>
            <a:rect b="b" l="l" r="r" t="t"/>
            <a:pathLst>
              <a:path extrusionOk="0" h="785" w="18024">
                <a:moveTo>
                  <a:pt x="1" y="1"/>
                </a:moveTo>
                <a:lnTo>
                  <a:pt x="1" y="785"/>
                </a:lnTo>
                <a:lnTo>
                  <a:pt x="18024" y="785"/>
                </a:lnTo>
                <a:lnTo>
                  <a:pt x="18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8449875" y="306168"/>
            <a:ext cx="703837" cy="30654"/>
          </a:xfrm>
          <a:custGeom>
            <a:rect b="b" l="l" r="r" t="t"/>
            <a:pathLst>
              <a:path extrusionOk="0" h="785" w="18024">
                <a:moveTo>
                  <a:pt x="1" y="1"/>
                </a:moveTo>
                <a:lnTo>
                  <a:pt x="1" y="785"/>
                </a:lnTo>
                <a:lnTo>
                  <a:pt x="18024" y="785"/>
                </a:lnTo>
                <a:lnTo>
                  <a:pt x="180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8449875" y="367438"/>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8449875" y="428668"/>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8449875" y="489899"/>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8449875" y="551129"/>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8449875" y="612359"/>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8449875" y="673590"/>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7040667" y="216"/>
            <a:ext cx="704657" cy="352348"/>
          </a:xfrm>
          <a:custGeom>
            <a:rect b="b" l="l" r="r" t="t"/>
            <a:pathLst>
              <a:path extrusionOk="0" h="9023" w="18045">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7568360" y="334402"/>
            <a:ext cx="430" cy="17963"/>
          </a:xfrm>
          <a:custGeom>
            <a:rect b="b" l="l" r="r" t="t"/>
            <a:pathLst>
              <a:path extrusionOk="0" h="460" w="11">
                <a:moveTo>
                  <a:pt x="10" y="1"/>
                </a:moveTo>
                <a:cubicBezTo>
                  <a:pt x="0" y="154"/>
                  <a:pt x="0" y="306"/>
                  <a:pt x="0" y="459"/>
                </a:cubicBezTo>
                <a:lnTo>
                  <a:pt x="10" y="459"/>
                </a:lnTo>
                <a:lnTo>
                  <a:pt x="10" y="1"/>
                </a:lnTo>
                <a:close/>
              </a:path>
            </a:pathLst>
          </a:custGeom>
          <a:solidFill>
            <a:srgbClr val="769B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rot="10800000">
            <a:off x="7039901" y="4790472"/>
            <a:ext cx="704228" cy="351919"/>
          </a:xfrm>
          <a:custGeom>
            <a:rect b="b" l="l" r="r" t="t"/>
            <a:pathLst>
              <a:path extrusionOk="0" h="9012" w="18034">
                <a:moveTo>
                  <a:pt x="1" y="0"/>
                </a:moveTo>
                <a:lnTo>
                  <a:pt x="1" y="9011"/>
                </a:lnTo>
                <a:lnTo>
                  <a:pt x="18034" y="9011"/>
                </a:lnTo>
                <a:cubicBezTo>
                  <a:pt x="18034" y="6517"/>
                  <a:pt x="17026" y="4266"/>
                  <a:pt x="15397" y="2637"/>
                </a:cubicBezTo>
                <a:cubicBezTo>
                  <a:pt x="13839" y="1079"/>
                  <a:pt x="11711" y="82"/>
                  <a:pt x="9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rot="10800000">
            <a:off x="8097184" y="4791593"/>
            <a:ext cx="351919" cy="351919"/>
          </a:xfrm>
          <a:custGeom>
            <a:rect b="b" l="l" r="r" t="t"/>
            <a:pathLst>
              <a:path extrusionOk="0" h="9012" w="9012">
                <a:moveTo>
                  <a:pt x="1650" y="0"/>
                </a:moveTo>
                <a:cubicBezTo>
                  <a:pt x="733" y="0"/>
                  <a:pt x="0" y="743"/>
                  <a:pt x="0" y="1650"/>
                </a:cubicBezTo>
                <a:lnTo>
                  <a:pt x="0" y="7362"/>
                </a:lnTo>
                <a:cubicBezTo>
                  <a:pt x="0" y="8278"/>
                  <a:pt x="733" y="9011"/>
                  <a:pt x="1650" y="9011"/>
                </a:cubicBezTo>
                <a:lnTo>
                  <a:pt x="7352" y="9011"/>
                </a:lnTo>
                <a:cubicBezTo>
                  <a:pt x="8268" y="9011"/>
                  <a:pt x="9012" y="8278"/>
                  <a:pt x="9012" y="7362"/>
                </a:cubicBezTo>
                <a:lnTo>
                  <a:pt x="9012" y="1650"/>
                </a:lnTo>
                <a:cubicBezTo>
                  <a:pt x="9012" y="743"/>
                  <a:pt x="8268" y="0"/>
                  <a:pt x="7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txBox="1"/>
          <p:nvPr>
            <p:ph type="ctrTitle"/>
          </p:nvPr>
        </p:nvSpPr>
        <p:spPr>
          <a:xfrm>
            <a:off x="3268537" y="1677250"/>
            <a:ext cx="5162100" cy="1353600"/>
          </a:xfrm>
          <a:prstGeom prst="rect">
            <a:avLst/>
          </a:prstGeom>
        </p:spPr>
        <p:txBody>
          <a:bodyPr anchorCtr="0" anchor="b" bIns="91425" lIns="91425" spcFirstLastPara="1" rIns="91425" wrap="square" tIns="91425">
            <a:normAutofit/>
          </a:bodyPr>
          <a:lstStyle>
            <a:lvl1pPr lvl="0" rtl="0" algn="ctr">
              <a:lnSpc>
                <a:spcPct val="90000"/>
              </a:lnSpc>
              <a:spcBef>
                <a:spcPts val="0"/>
              </a:spcBef>
              <a:spcAft>
                <a:spcPts val="0"/>
              </a:spcAft>
              <a:buClr>
                <a:srgbClr val="191919"/>
              </a:buClr>
              <a:buSzPts val="5200"/>
              <a:buNone/>
              <a:defRPr sz="72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4" name="Google Shape;104;p13"/>
          <p:cNvSpPr txBox="1"/>
          <p:nvPr>
            <p:ph idx="1" type="subTitle"/>
          </p:nvPr>
        </p:nvSpPr>
        <p:spPr>
          <a:xfrm>
            <a:off x="3268537" y="3081350"/>
            <a:ext cx="5162100" cy="475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5" name="Google Shape;105;p13"/>
          <p:cNvSpPr/>
          <p:nvPr>
            <p:ph idx="2" type="pic"/>
          </p:nvPr>
        </p:nvSpPr>
        <p:spPr>
          <a:xfrm>
            <a:off x="0" y="0"/>
            <a:ext cx="2984700" cy="51435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6" name="Shape 106"/>
        <p:cNvGrpSpPr/>
        <p:nvPr/>
      </p:nvGrpSpPr>
      <p:grpSpPr>
        <a:xfrm>
          <a:off x="0" y="0"/>
          <a:ext cx="0" cy="0"/>
          <a:chOff x="0" y="0"/>
          <a:chExt cx="0" cy="0"/>
        </a:xfrm>
      </p:grpSpPr>
      <p:grpSp>
        <p:nvGrpSpPr>
          <p:cNvPr id="107" name="Google Shape;107;p14"/>
          <p:cNvGrpSpPr/>
          <p:nvPr/>
        </p:nvGrpSpPr>
        <p:grpSpPr>
          <a:xfrm>
            <a:off x="1413017" y="4438702"/>
            <a:ext cx="697891" cy="704222"/>
            <a:chOff x="1413017" y="4438702"/>
            <a:chExt cx="697891" cy="704222"/>
          </a:xfrm>
        </p:grpSpPr>
        <p:sp>
          <p:nvSpPr>
            <p:cNvPr id="108" name="Google Shape;108;p14"/>
            <p:cNvSpPr/>
            <p:nvPr/>
          </p:nvSpPr>
          <p:spPr>
            <a:xfrm rot="10800000">
              <a:off x="1413017" y="5112270"/>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rot="10800000">
              <a:off x="1414217" y="5051045"/>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rot="10800000">
              <a:off x="1414217" y="4989815"/>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rot="10800000">
              <a:off x="1414217" y="4928545"/>
              <a:ext cx="696691" cy="30693"/>
            </a:xfrm>
            <a:custGeom>
              <a:rect b="b" l="l" r="r" t="t"/>
              <a:pathLst>
                <a:path extrusionOk="0" h="786"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rot="10800000">
              <a:off x="1414217" y="4867315"/>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rot="10800000">
              <a:off x="1414217" y="4806084"/>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rot="10800000">
              <a:off x="1414217" y="4744854"/>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rot="10800000">
              <a:off x="1414217" y="4683623"/>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rot="10800000">
              <a:off x="1414217" y="4622393"/>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rot="10800000">
              <a:off x="1414217" y="4561163"/>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rot="10800000">
              <a:off x="1414217" y="4499932"/>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rot="10800000">
              <a:off x="1414217" y="4438702"/>
              <a:ext cx="696691" cy="30264"/>
            </a:xfrm>
            <a:custGeom>
              <a:rect b="b" l="l" r="r" t="t"/>
              <a:pathLst>
                <a:path extrusionOk="0" h="775" w="17841">
                  <a:moveTo>
                    <a:pt x="1" y="1"/>
                  </a:moveTo>
                  <a:lnTo>
                    <a:pt x="1" y="775"/>
                  </a:lnTo>
                  <a:lnTo>
                    <a:pt x="17840" y="77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4"/>
          <p:cNvSpPr/>
          <p:nvPr/>
        </p:nvSpPr>
        <p:spPr>
          <a:xfrm rot="10800000">
            <a:off x="4" y="4438855"/>
            <a:ext cx="352348" cy="352309"/>
          </a:xfrm>
          <a:custGeom>
            <a:rect b="b" l="l" r="r" t="t"/>
            <a:pathLst>
              <a:path extrusionOk="0" h="9022" w="9023">
                <a:moveTo>
                  <a:pt x="1060" y="0"/>
                </a:moveTo>
                <a:cubicBezTo>
                  <a:pt x="479" y="0"/>
                  <a:pt x="1" y="468"/>
                  <a:pt x="1" y="1059"/>
                </a:cubicBezTo>
                <a:lnTo>
                  <a:pt x="1" y="7953"/>
                </a:lnTo>
                <a:cubicBezTo>
                  <a:pt x="1" y="8543"/>
                  <a:pt x="479" y="9022"/>
                  <a:pt x="1060" y="9022"/>
                </a:cubicBezTo>
                <a:lnTo>
                  <a:pt x="7953" y="9022"/>
                </a:lnTo>
                <a:cubicBezTo>
                  <a:pt x="8544" y="9022"/>
                  <a:pt x="9022" y="8543"/>
                  <a:pt x="9022" y="7953"/>
                </a:cubicBezTo>
                <a:lnTo>
                  <a:pt x="9022" y="1059"/>
                </a:lnTo>
                <a:cubicBezTo>
                  <a:pt x="9022" y="468"/>
                  <a:pt x="8544" y="0"/>
                  <a:pt x="79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rot="10800000">
            <a:off x="353094" y="4791945"/>
            <a:ext cx="351138" cy="351528"/>
          </a:xfrm>
          <a:custGeom>
            <a:rect b="b" l="l" r="r" t="t"/>
            <a:pathLst>
              <a:path extrusionOk="0" h="9002" w="8992">
                <a:moveTo>
                  <a:pt x="0" y="0"/>
                </a:moveTo>
                <a:lnTo>
                  <a:pt x="0" y="9002"/>
                </a:lnTo>
                <a:lnTo>
                  <a:pt x="7046" y="9002"/>
                </a:lnTo>
                <a:cubicBezTo>
                  <a:pt x="8116" y="9002"/>
                  <a:pt x="8991" y="8126"/>
                  <a:pt x="8991" y="7057"/>
                </a:cubicBezTo>
                <a:lnTo>
                  <a:pt x="89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rot="10800000">
            <a:off x="2110869" y="4792573"/>
            <a:ext cx="704228" cy="351919"/>
          </a:xfrm>
          <a:custGeom>
            <a:rect b="b" l="l" r="r" t="t"/>
            <a:pathLst>
              <a:path extrusionOk="0" h="9012" w="18034">
                <a:moveTo>
                  <a:pt x="0" y="0"/>
                </a:moveTo>
                <a:lnTo>
                  <a:pt x="0" y="9011"/>
                </a:lnTo>
                <a:lnTo>
                  <a:pt x="18034" y="9011"/>
                </a:lnTo>
                <a:lnTo>
                  <a:pt x="180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rot="10800000">
            <a:off x="2815057" y="4792182"/>
            <a:ext cx="351919" cy="352309"/>
          </a:xfrm>
          <a:custGeom>
            <a:rect b="b" l="l" r="r" t="t"/>
            <a:pathLst>
              <a:path extrusionOk="0" h="9022" w="9012">
                <a:moveTo>
                  <a:pt x="0" y="0"/>
                </a:moveTo>
                <a:cubicBezTo>
                  <a:pt x="0" y="4979"/>
                  <a:pt x="4032" y="9022"/>
                  <a:pt x="9011" y="9022"/>
                </a:cubicBezTo>
                <a:lnTo>
                  <a:pt x="90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rot="10800000">
            <a:off x="713230" y="4438702"/>
            <a:ext cx="1048571" cy="704228"/>
          </a:xfrm>
          <a:custGeom>
            <a:rect b="b" l="l" r="r" t="t"/>
            <a:pathLst>
              <a:path extrusionOk="0" h="18034" w="26852">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10800000">
            <a:off x="1236110" y="4615637"/>
            <a:ext cx="351528" cy="352348"/>
          </a:xfrm>
          <a:custGeom>
            <a:rect b="b" l="l" r="r" t="t"/>
            <a:pathLst>
              <a:path extrusionOk="0" h="9023" w="9002">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727000" y="542825"/>
            <a:ext cx="7704000" cy="40611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rot="10800000">
            <a:off x="8802172" y="4439351"/>
            <a:ext cx="351528" cy="703056"/>
          </a:xfrm>
          <a:custGeom>
            <a:rect b="b" l="l" r="r" t="t"/>
            <a:pathLst>
              <a:path extrusionOk="0" h="18004" w="9002">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rot="10800000">
            <a:off x="8449082" y="4439351"/>
            <a:ext cx="351528" cy="703056"/>
          </a:xfrm>
          <a:custGeom>
            <a:rect b="b" l="l" r="r" t="t"/>
            <a:pathLst>
              <a:path extrusionOk="0" h="18004" w="9002">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rot="10800000">
            <a:off x="8734186" y="4723284"/>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rot="10800000">
            <a:off x="8884489" y="4723284"/>
            <a:ext cx="134801" cy="134801"/>
          </a:xfrm>
          <a:custGeom>
            <a:rect b="b" l="l" r="r" t="t"/>
            <a:pathLst>
              <a:path extrusionOk="0" h="3452" w="3452">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rot="10800000">
            <a:off x="8585874" y="4723284"/>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rot="10800000">
            <a:off x="8522222" y="4318492"/>
            <a:ext cx="62871" cy="62871"/>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rot="10800000">
            <a:off x="8645894" y="4318492"/>
            <a:ext cx="62871" cy="62871"/>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rot="10800000">
            <a:off x="8769956" y="4318492"/>
            <a:ext cx="62871" cy="62871"/>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rot="10800000">
            <a:off x="8894018" y="4318492"/>
            <a:ext cx="62480" cy="62871"/>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rot="10800000">
            <a:off x="9017689" y="4318492"/>
            <a:ext cx="62871" cy="62871"/>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rot="10800000">
            <a:off x="7745284" y="4790450"/>
            <a:ext cx="351919" cy="351958"/>
          </a:xfrm>
          <a:custGeom>
            <a:rect b="b" l="l" r="r" t="t"/>
            <a:pathLst>
              <a:path extrusionOk="0" h="9013" w="9012">
                <a:moveTo>
                  <a:pt x="1650" y="1"/>
                </a:moveTo>
                <a:cubicBezTo>
                  <a:pt x="733" y="1"/>
                  <a:pt x="0" y="744"/>
                  <a:pt x="0" y="1660"/>
                </a:cubicBezTo>
                <a:lnTo>
                  <a:pt x="0" y="7363"/>
                </a:lnTo>
                <a:cubicBezTo>
                  <a:pt x="0" y="8279"/>
                  <a:pt x="733" y="9012"/>
                  <a:pt x="1650" y="9012"/>
                </a:cubicBezTo>
                <a:lnTo>
                  <a:pt x="7352" y="9012"/>
                </a:lnTo>
                <a:cubicBezTo>
                  <a:pt x="8268" y="9012"/>
                  <a:pt x="9012" y="8279"/>
                  <a:pt x="9012" y="7363"/>
                </a:cubicBezTo>
                <a:lnTo>
                  <a:pt x="9012" y="1660"/>
                </a:lnTo>
                <a:cubicBezTo>
                  <a:pt x="9012" y="744"/>
                  <a:pt x="8268" y="1"/>
                  <a:pt x="7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rot="10800000">
            <a:off x="8097184" y="4791593"/>
            <a:ext cx="351919" cy="351919"/>
          </a:xfrm>
          <a:custGeom>
            <a:rect b="b" l="l" r="r" t="t"/>
            <a:pathLst>
              <a:path extrusionOk="0" h="9012" w="9012">
                <a:moveTo>
                  <a:pt x="1650" y="0"/>
                </a:moveTo>
                <a:cubicBezTo>
                  <a:pt x="733" y="0"/>
                  <a:pt x="0" y="743"/>
                  <a:pt x="0" y="1650"/>
                </a:cubicBezTo>
                <a:lnTo>
                  <a:pt x="0" y="7362"/>
                </a:lnTo>
                <a:cubicBezTo>
                  <a:pt x="0" y="8278"/>
                  <a:pt x="733" y="9011"/>
                  <a:pt x="1650" y="9011"/>
                </a:cubicBezTo>
                <a:lnTo>
                  <a:pt x="7352" y="9011"/>
                </a:lnTo>
                <a:cubicBezTo>
                  <a:pt x="8268" y="9011"/>
                  <a:pt x="9012" y="8278"/>
                  <a:pt x="9012" y="7362"/>
                </a:cubicBezTo>
                <a:lnTo>
                  <a:pt x="9012" y="1650"/>
                </a:lnTo>
                <a:cubicBezTo>
                  <a:pt x="9012" y="743"/>
                  <a:pt x="8268" y="0"/>
                  <a:pt x="7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0" name="Google Shape;140;p14"/>
          <p:cNvSpPr txBox="1"/>
          <p:nvPr>
            <p:ph hasCustomPrompt="1" idx="2" type="title"/>
          </p:nvPr>
        </p:nvSpPr>
        <p:spPr>
          <a:xfrm>
            <a:off x="720000" y="1418399"/>
            <a:ext cx="914400" cy="6621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4"/>
          <p:cNvSpPr txBox="1"/>
          <p:nvPr>
            <p:ph hasCustomPrompt="1" idx="3" type="title"/>
          </p:nvPr>
        </p:nvSpPr>
        <p:spPr>
          <a:xfrm>
            <a:off x="720000" y="2852335"/>
            <a:ext cx="914400" cy="6621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4"/>
          <p:cNvSpPr txBox="1"/>
          <p:nvPr>
            <p:ph hasCustomPrompt="1" idx="4" type="title"/>
          </p:nvPr>
        </p:nvSpPr>
        <p:spPr>
          <a:xfrm>
            <a:off x="3306000" y="1418399"/>
            <a:ext cx="914400" cy="6621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4"/>
          <p:cNvSpPr txBox="1"/>
          <p:nvPr>
            <p:ph hasCustomPrompt="1" idx="5" type="title"/>
          </p:nvPr>
        </p:nvSpPr>
        <p:spPr>
          <a:xfrm>
            <a:off x="3306000" y="2852335"/>
            <a:ext cx="914400" cy="6621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4"/>
          <p:cNvSpPr txBox="1"/>
          <p:nvPr>
            <p:ph hasCustomPrompt="1" idx="6" type="title"/>
          </p:nvPr>
        </p:nvSpPr>
        <p:spPr>
          <a:xfrm>
            <a:off x="5892000" y="1418399"/>
            <a:ext cx="914400" cy="6621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4"/>
          <p:cNvSpPr txBox="1"/>
          <p:nvPr>
            <p:ph hasCustomPrompt="1" idx="7" type="title"/>
          </p:nvPr>
        </p:nvSpPr>
        <p:spPr>
          <a:xfrm>
            <a:off x="5892000" y="2852335"/>
            <a:ext cx="914400" cy="6621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4"/>
          <p:cNvSpPr txBox="1"/>
          <p:nvPr>
            <p:ph idx="1" type="subTitle"/>
          </p:nvPr>
        </p:nvSpPr>
        <p:spPr>
          <a:xfrm>
            <a:off x="720000" y="2027999"/>
            <a:ext cx="2532000" cy="708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147" name="Google Shape;147;p14"/>
          <p:cNvSpPr txBox="1"/>
          <p:nvPr>
            <p:ph idx="8" type="subTitle"/>
          </p:nvPr>
        </p:nvSpPr>
        <p:spPr>
          <a:xfrm>
            <a:off x="3306000" y="2027999"/>
            <a:ext cx="2532000" cy="708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148" name="Google Shape;148;p14"/>
          <p:cNvSpPr txBox="1"/>
          <p:nvPr>
            <p:ph idx="9" type="subTitle"/>
          </p:nvPr>
        </p:nvSpPr>
        <p:spPr>
          <a:xfrm>
            <a:off x="5892000" y="2027999"/>
            <a:ext cx="2532000" cy="708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149" name="Google Shape;149;p14"/>
          <p:cNvSpPr txBox="1"/>
          <p:nvPr>
            <p:ph idx="13" type="subTitle"/>
          </p:nvPr>
        </p:nvSpPr>
        <p:spPr>
          <a:xfrm>
            <a:off x="720000" y="3461935"/>
            <a:ext cx="2532000" cy="708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150" name="Google Shape;150;p14"/>
          <p:cNvSpPr txBox="1"/>
          <p:nvPr>
            <p:ph idx="14" type="subTitle"/>
          </p:nvPr>
        </p:nvSpPr>
        <p:spPr>
          <a:xfrm>
            <a:off x="3306000" y="3461935"/>
            <a:ext cx="2532000" cy="708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151" name="Google Shape;151;p14"/>
          <p:cNvSpPr txBox="1"/>
          <p:nvPr>
            <p:ph idx="15" type="subTitle"/>
          </p:nvPr>
        </p:nvSpPr>
        <p:spPr>
          <a:xfrm>
            <a:off x="5892000" y="3461935"/>
            <a:ext cx="2532000" cy="708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o in una colonna 1">
  <p:cSld name="ONE_COLUMN_TEXT_1">
    <p:spTree>
      <p:nvGrpSpPr>
        <p:cNvPr id="152" name="Shape 152"/>
        <p:cNvGrpSpPr/>
        <p:nvPr/>
      </p:nvGrpSpPr>
      <p:grpSpPr>
        <a:xfrm>
          <a:off x="0" y="0"/>
          <a:ext cx="0" cy="0"/>
          <a:chOff x="0" y="0"/>
          <a:chExt cx="0" cy="0"/>
        </a:xfrm>
      </p:grpSpPr>
      <p:sp>
        <p:nvSpPr>
          <p:cNvPr id="153" name="Google Shape;153;p15"/>
          <p:cNvSpPr/>
          <p:nvPr/>
        </p:nvSpPr>
        <p:spPr>
          <a:xfrm>
            <a:off x="8433598" y="70459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8433598" y="76582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8433598" y="82705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8433598" y="888287"/>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8433598" y="949517"/>
            <a:ext cx="703837" cy="30693"/>
          </a:xfrm>
          <a:custGeom>
            <a:rect b="b" l="l" r="r" t="t"/>
            <a:pathLst>
              <a:path extrusionOk="0" h="786"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8433598" y="1010787"/>
            <a:ext cx="703837" cy="30654"/>
          </a:xfrm>
          <a:custGeom>
            <a:rect b="b" l="l" r="r" t="t"/>
            <a:pathLst>
              <a:path extrusionOk="0" h="785" w="18024">
                <a:moveTo>
                  <a:pt x="1" y="0"/>
                </a:moveTo>
                <a:lnTo>
                  <a:pt x="1" y="784"/>
                </a:lnTo>
                <a:lnTo>
                  <a:pt x="18024" y="78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8433598" y="1072017"/>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8433598" y="1133247"/>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8433598" y="1194087"/>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8433598" y="1255708"/>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8433598" y="1316548"/>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8433598" y="1377778"/>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8433207" y="1408394"/>
            <a:ext cx="704228" cy="704618"/>
          </a:xfrm>
          <a:custGeom>
            <a:rect b="b" l="l" r="r" t="t"/>
            <a:pathLst>
              <a:path extrusionOk="0" h="18044" w="18034">
                <a:moveTo>
                  <a:pt x="1" y="0"/>
                </a:moveTo>
                <a:lnTo>
                  <a:pt x="1" y="18044"/>
                </a:lnTo>
                <a:lnTo>
                  <a:pt x="18034"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8399429" y="1409292"/>
            <a:ext cx="771823" cy="702822"/>
          </a:xfrm>
          <a:custGeom>
            <a:rect b="b" l="l" r="r" t="t"/>
            <a:pathLst>
              <a:path extrusionOk="0" h="17998" w="19765">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8554497" y="1530464"/>
            <a:ext cx="460087" cy="460478"/>
          </a:xfrm>
          <a:custGeom>
            <a:rect b="b" l="l" r="r" t="t"/>
            <a:pathLst>
              <a:path extrusionOk="0" h="11792" w="11782">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8450800" y="352716"/>
            <a:ext cx="351528" cy="39"/>
          </a:xfrm>
          <a:custGeom>
            <a:rect b="b" l="l" r="r" t="t"/>
            <a:pathLst>
              <a:path extrusionOk="0" fill="none" h="1" w="9002">
                <a:moveTo>
                  <a:pt x="1" y="0"/>
                </a:moveTo>
                <a:lnTo>
                  <a:pt x="900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8472278" y="352716"/>
            <a:ext cx="330051" cy="120118"/>
          </a:xfrm>
          <a:custGeom>
            <a:rect b="b" l="l" r="r" t="t"/>
            <a:pathLst>
              <a:path extrusionOk="0" fill="none" h="3076" w="8452">
                <a:moveTo>
                  <a:pt x="1" y="3075"/>
                </a:moveTo>
                <a:lnTo>
                  <a:pt x="845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8533118" y="352716"/>
            <a:ext cx="269211" cy="225865"/>
          </a:xfrm>
          <a:custGeom>
            <a:rect b="b" l="l" r="r" t="t"/>
            <a:pathLst>
              <a:path extrusionOk="0" fill="none" h="5784" w="6894">
                <a:moveTo>
                  <a:pt x="0" y="5784"/>
                </a:moveTo>
                <a:lnTo>
                  <a:pt x="6894"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8626564" y="352716"/>
            <a:ext cx="175764" cy="304200"/>
          </a:xfrm>
          <a:custGeom>
            <a:rect b="b" l="l" r="r" t="t"/>
            <a:pathLst>
              <a:path extrusionOk="0" fill="none" h="7790" w="4501">
                <a:moveTo>
                  <a:pt x="0" y="7790"/>
                </a:moveTo>
                <a:lnTo>
                  <a:pt x="4501"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8741488" y="352716"/>
            <a:ext cx="60840" cy="345944"/>
          </a:xfrm>
          <a:custGeom>
            <a:rect b="b" l="l" r="r" t="t"/>
            <a:pathLst>
              <a:path extrusionOk="0" fill="none" h="8859" w="1558">
                <a:moveTo>
                  <a:pt x="0" y="8859"/>
                </a:moveTo>
                <a:lnTo>
                  <a:pt x="1558"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8802328" y="352716"/>
            <a:ext cx="61269" cy="345944"/>
          </a:xfrm>
          <a:custGeom>
            <a:rect b="b" l="l" r="r" t="t"/>
            <a:pathLst>
              <a:path extrusionOk="0" fill="none" h="8859" w="1569">
                <a:moveTo>
                  <a:pt x="1568" y="885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8802328" y="352716"/>
            <a:ext cx="175764" cy="304200"/>
          </a:xfrm>
          <a:custGeom>
            <a:rect b="b" l="l" r="r" t="t"/>
            <a:pathLst>
              <a:path extrusionOk="0" fill="none" h="7790" w="4501">
                <a:moveTo>
                  <a:pt x="4501" y="779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8802328" y="352716"/>
            <a:ext cx="269211" cy="225865"/>
          </a:xfrm>
          <a:custGeom>
            <a:rect b="b" l="l" r="r" t="t"/>
            <a:pathLst>
              <a:path extrusionOk="0" fill="none" h="5784" w="6894">
                <a:moveTo>
                  <a:pt x="6894" y="578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8802328" y="352716"/>
            <a:ext cx="330441" cy="120118"/>
          </a:xfrm>
          <a:custGeom>
            <a:rect b="b" l="l" r="r" t="t"/>
            <a:pathLst>
              <a:path extrusionOk="0" fill="none" h="3076" w="8462">
                <a:moveTo>
                  <a:pt x="8462" y="3075"/>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8802328" y="352716"/>
            <a:ext cx="351528" cy="39"/>
          </a:xfrm>
          <a:custGeom>
            <a:rect b="b" l="l" r="r" t="t"/>
            <a:pathLst>
              <a:path extrusionOk="0" fill="none" h="1" w="9002">
                <a:moveTo>
                  <a:pt x="9001" y="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8802328" y="232208"/>
            <a:ext cx="330441" cy="120547"/>
          </a:xfrm>
          <a:custGeom>
            <a:rect b="b" l="l" r="r" t="t"/>
            <a:pathLst>
              <a:path extrusionOk="0" fill="none" h="3087" w="8462">
                <a:moveTo>
                  <a:pt x="8462" y="1"/>
                </a:moveTo>
                <a:lnTo>
                  <a:pt x="0" y="3086"/>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8802328" y="126460"/>
            <a:ext cx="269211" cy="226295"/>
          </a:xfrm>
          <a:custGeom>
            <a:rect b="b" l="l" r="r" t="t"/>
            <a:pathLst>
              <a:path extrusionOk="0" fill="none" h="5795" w="6894">
                <a:moveTo>
                  <a:pt x="6894" y="0"/>
                </a:moveTo>
                <a:lnTo>
                  <a:pt x="0" y="5794"/>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8802328" y="48126"/>
            <a:ext cx="175764" cy="304629"/>
          </a:xfrm>
          <a:custGeom>
            <a:rect b="b" l="l" r="r" t="t"/>
            <a:pathLst>
              <a:path extrusionOk="0" fill="none" h="7801" w="4501">
                <a:moveTo>
                  <a:pt x="4501" y="1"/>
                </a:moveTo>
                <a:lnTo>
                  <a:pt x="0" y="780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8802328" y="6382"/>
            <a:ext cx="61269" cy="346374"/>
          </a:xfrm>
          <a:custGeom>
            <a:rect b="b" l="l" r="r" t="t"/>
            <a:pathLst>
              <a:path extrusionOk="0" fill="none" h="8870" w="1569">
                <a:moveTo>
                  <a:pt x="1568" y="0"/>
                </a:moveTo>
                <a:lnTo>
                  <a:pt x="0" y="8869"/>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8741488" y="6382"/>
            <a:ext cx="60840" cy="346374"/>
          </a:xfrm>
          <a:custGeom>
            <a:rect b="b" l="l" r="r" t="t"/>
            <a:pathLst>
              <a:path extrusionOk="0" fill="none" h="8870" w="1558">
                <a:moveTo>
                  <a:pt x="1558" y="8869"/>
                </a:moveTo>
                <a:lnTo>
                  <a:pt x="0" y="0"/>
                </a:lnTo>
              </a:path>
            </a:pathLst>
          </a:custGeom>
          <a:noFill/>
          <a:ln cap="flat" cmpd="sng" w="1025">
            <a:solidFill>
              <a:srgbClr val="262B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8741488" y="6382"/>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8626564" y="48126"/>
            <a:ext cx="175764" cy="304629"/>
          </a:xfrm>
          <a:custGeom>
            <a:rect b="b" l="l" r="r" t="t"/>
            <a:pathLst>
              <a:path extrusionOk="0" fill="none" h="7801" w="4501">
                <a:moveTo>
                  <a:pt x="4501" y="7800"/>
                </a:moveTo>
                <a:lnTo>
                  <a:pt x="0"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8533118" y="126460"/>
            <a:ext cx="269211" cy="226295"/>
          </a:xfrm>
          <a:custGeom>
            <a:rect b="b" l="l" r="r" t="t"/>
            <a:pathLst>
              <a:path extrusionOk="0" fill="none" h="5795" w="6894">
                <a:moveTo>
                  <a:pt x="6894" y="579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8472278" y="232208"/>
            <a:ext cx="330051" cy="120547"/>
          </a:xfrm>
          <a:custGeom>
            <a:rect b="b" l="l" r="r" t="t"/>
            <a:pathLst>
              <a:path extrusionOk="0" fill="none" h="3087" w="8452">
                <a:moveTo>
                  <a:pt x="8452" y="3086"/>
                </a:moveTo>
                <a:lnTo>
                  <a:pt x="1"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7728093" y="407"/>
            <a:ext cx="704618" cy="704228"/>
          </a:xfrm>
          <a:custGeom>
            <a:rect b="b" l="l" r="r" t="t"/>
            <a:pathLst>
              <a:path extrusionOk="0" h="18034" w="18044">
                <a:moveTo>
                  <a:pt x="0" y="1"/>
                </a:moveTo>
                <a:lnTo>
                  <a:pt x="0" y="18034"/>
                </a:lnTo>
                <a:lnTo>
                  <a:pt x="18044" y="18034"/>
                </a:lnTo>
                <a:lnTo>
                  <a:pt x="18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7728874" y="1227"/>
            <a:ext cx="703056" cy="703017"/>
          </a:xfrm>
          <a:custGeom>
            <a:rect b="b" l="l" r="r" t="t"/>
            <a:pathLst>
              <a:path extrusionOk="0" h="18003" w="18004">
                <a:moveTo>
                  <a:pt x="9002" y="0"/>
                </a:moveTo>
                <a:cubicBezTo>
                  <a:pt x="4033" y="0"/>
                  <a:pt x="1" y="4022"/>
                  <a:pt x="1" y="9001"/>
                </a:cubicBezTo>
                <a:cubicBezTo>
                  <a:pt x="1" y="13970"/>
                  <a:pt x="4033" y="18002"/>
                  <a:pt x="9002" y="18002"/>
                </a:cubicBezTo>
                <a:cubicBezTo>
                  <a:pt x="13971" y="18002"/>
                  <a:pt x="18003" y="13970"/>
                  <a:pt x="18003" y="9001"/>
                </a:cubicBezTo>
                <a:cubicBezTo>
                  <a:pt x="18003" y="4022"/>
                  <a:pt x="13971" y="0"/>
                  <a:pt x="9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7828686" y="122282"/>
            <a:ext cx="505034" cy="460478"/>
          </a:xfrm>
          <a:custGeom>
            <a:rect b="b" l="l" r="r" t="t"/>
            <a:pathLst>
              <a:path extrusionOk="0" h="11792" w="12933">
                <a:moveTo>
                  <a:pt x="6466" y="1"/>
                </a:moveTo>
                <a:cubicBezTo>
                  <a:pt x="4959" y="1"/>
                  <a:pt x="3452" y="576"/>
                  <a:pt x="2302" y="1726"/>
                </a:cubicBezTo>
                <a:cubicBezTo>
                  <a:pt x="1" y="4028"/>
                  <a:pt x="1" y="7765"/>
                  <a:pt x="2302" y="10066"/>
                </a:cubicBezTo>
                <a:cubicBezTo>
                  <a:pt x="3452" y="11216"/>
                  <a:pt x="4959" y="11792"/>
                  <a:pt x="6466" y="11792"/>
                </a:cubicBezTo>
                <a:cubicBezTo>
                  <a:pt x="7973" y="11792"/>
                  <a:pt x="9480" y="11216"/>
                  <a:pt x="10631" y="10066"/>
                </a:cubicBezTo>
                <a:cubicBezTo>
                  <a:pt x="12932" y="7765"/>
                  <a:pt x="12932" y="4028"/>
                  <a:pt x="10631" y="1726"/>
                </a:cubicBezTo>
                <a:cubicBezTo>
                  <a:pt x="9480" y="576"/>
                  <a:pt x="7973" y="1"/>
                  <a:pt x="64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8791662" y="2112971"/>
            <a:ext cx="351958" cy="351958"/>
          </a:xfrm>
          <a:custGeom>
            <a:rect b="b" l="l" r="r" t="t"/>
            <a:pathLst>
              <a:path extrusionOk="0" h="9013" w="9013">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7023464" y="216"/>
            <a:ext cx="704657" cy="352348"/>
          </a:xfrm>
          <a:custGeom>
            <a:rect b="b" l="l" r="r" t="t"/>
            <a:pathLst>
              <a:path extrusionOk="0" h="9023" w="18045">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7551158" y="334402"/>
            <a:ext cx="430" cy="17963"/>
          </a:xfrm>
          <a:custGeom>
            <a:rect b="b" l="l" r="r" t="t"/>
            <a:pathLst>
              <a:path extrusionOk="0" h="460" w="11">
                <a:moveTo>
                  <a:pt x="10" y="1"/>
                </a:moveTo>
                <a:cubicBezTo>
                  <a:pt x="0" y="154"/>
                  <a:pt x="0" y="306"/>
                  <a:pt x="0" y="459"/>
                </a:cubicBezTo>
                <a:lnTo>
                  <a:pt x="10" y="459"/>
                </a:lnTo>
                <a:lnTo>
                  <a:pt x="10" y="1"/>
                </a:lnTo>
                <a:close/>
              </a:path>
            </a:pathLst>
          </a:custGeom>
          <a:solidFill>
            <a:srgbClr val="769B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8791684" y="4787335"/>
            <a:ext cx="352309" cy="352309"/>
          </a:xfrm>
          <a:custGeom>
            <a:rect b="b" l="l" r="r" t="t"/>
            <a:pathLst>
              <a:path extrusionOk="0" h="9022" w="9022">
                <a:moveTo>
                  <a:pt x="0" y="0"/>
                </a:moveTo>
                <a:cubicBezTo>
                  <a:pt x="0" y="4979"/>
                  <a:pt x="4043" y="9022"/>
                  <a:pt x="9022" y="9022"/>
                </a:cubicBezTo>
                <a:lnTo>
                  <a:pt x="90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8791684" y="4435416"/>
            <a:ext cx="351919" cy="351958"/>
          </a:xfrm>
          <a:custGeom>
            <a:rect b="b" l="l" r="r" t="t"/>
            <a:pathLst>
              <a:path extrusionOk="0" h="9013" w="9012">
                <a:moveTo>
                  <a:pt x="0" y="1"/>
                </a:moveTo>
                <a:lnTo>
                  <a:pt x="0" y="9012"/>
                </a:lnTo>
                <a:lnTo>
                  <a:pt x="9012" y="9012"/>
                </a:lnTo>
                <a:cubicBezTo>
                  <a:pt x="9012" y="4033"/>
                  <a:pt x="497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8439765" y="4435025"/>
            <a:ext cx="351958" cy="351919"/>
          </a:xfrm>
          <a:custGeom>
            <a:rect b="b" l="l" r="r" t="t"/>
            <a:pathLst>
              <a:path extrusionOk="0" h="9012" w="9013">
                <a:moveTo>
                  <a:pt x="1" y="0"/>
                </a:moveTo>
                <a:cubicBezTo>
                  <a:pt x="1" y="4980"/>
                  <a:pt x="4043" y="9012"/>
                  <a:pt x="9012" y="9012"/>
                </a:cubicBezTo>
                <a:lnTo>
                  <a:pt x="9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7735577" y="4435025"/>
            <a:ext cx="704228" cy="30654"/>
          </a:xfrm>
          <a:custGeom>
            <a:rect b="b" l="l" r="r" t="t"/>
            <a:pathLst>
              <a:path extrusionOk="0" h="785" w="18034">
                <a:moveTo>
                  <a:pt x="1" y="0"/>
                </a:moveTo>
                <a:lnTo>
                  <a:pt x="1" y="785"/>
                </a:lnTo>
                <a:lnTo>
                  <a:pt x="18034" y="785"/>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7735577" y="4496256"/>
            <a:ext cx="704228" cy="30654"/>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7735577" y="4557486"/>
            <a:ext cx="704228" cy="30654"/>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7735577" y="4618717"/>
            <a:ext cx="704228" cy="30654"/>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7735577" y="4679947"/>
            <a:ext cx="704228" cy="30654"/>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7735577" y="4741177"/>
            <a:ext cx="704228" cy="30654"/>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7735577" y="4802447"/>
            <a:ext cx="704228" cy="30654"/>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7735577" y="4863677"/>
            <a:ext cx="704228" cy="30654"/>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7735577" y="4924908"/>
            <a:ext cx="704228" cy="30654"/>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7735577" y="4986138"/>
            <a:ext cx="704228" cy="30654"/>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7735577" y="5047369"/>
            <a:ext cx="704228" cy="30654"/>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7" name="Google Shape;207;p15"/>
          <p:cNvSpPr/>
          <p:nvPr/>
        </p:nvSpPr>
        <p:spPr>
          <a:xfrm>
            <a:off x="7031388" y="4435025"/>
            <a:ext cx="704228" cy="704618"/>
          </a:xfrm>
          <a:custGeom>
            <a:rect b="b" l="l" r="r" t="t"/>
            <a:pathLst>
              <a:path extrusionOk="0" h="18044" w="18034">
                <a:moveTo>
                  <a:pt x="0" y="0"/>
                </a:moveTo>
                <a:lnTo>
                  <a:pt x="0" y="18044"/>
                </a:lnTo>
                <a:lnTo>
                  <a:pt x="180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rot="5400000">
            <a:off x="6327199" y="4435025"/>
            <a:ext cx="704228" cy="704618"/>
          </a:xfrm>
          <a:custGeom>
            <a:rect b="b" l="l" r="r" t="t"/>
            <a:pathLst>
              <a:path extrusionOk="0" h="18044" w="18034">
                <a:moveTo>
                  <a:pt x="0" y="0"/>
                </a:moveTo>
                <a:cubicBezTo>
                  <a:pt x="0" y="9969"/>
                  <a:pt x="8075" y="18044"/>
                  <a:pt x="18033" y="18044"/>
                </a:cubicBez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7383659" y="4787531"/>
            <a:ext cx="351958" cy="351919"/>
          </a:xfrm>
          <a:custGeom>
            <a:rect b="b" l="l" r="r" t="t"/>
            <a:pathLst>
              <a:path extrusionOk="0" h="9012" w="9013">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7735577" y="5114949"/>
            <a:ext cx="704228" cy="30654"/>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1" name="Google Shape;211;p15"/>
          <p:cNvSpPr txBox="1"/>
          <p:nvPr>
            <p:ph type="title"/>
          </p:nvPr>
        </p:nvSpPr>
        <p:spPr>
          <a:xfrm>
            <a:off x="713225" y="676950"/>
            <a:ext cx="4533600" cy="123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2" name="Google Shape;212;p15"/>
          <p:cNvSpPr txBox="1"/>
          <p:nvPr>
            <p:ph idx="1" type="subTitle"/>
          </p:nvPr>
        </p:nvSpPr>
        <p:spPr>
          <a:xfrm>
            <a:off x="713225" y="1972200"/>
            <a:ext cx="4533600" cy="229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800"/>
              <a:buFont typeface="Open Sans"/>
              <a:buAutoNum type="arabicPeriod"/>
              <a:defRPr/>
            </a:lvl1pPr>
            <a:lvl2pPr lvl="1" rtl="0" algn="ctr">
              <a:lnSpc>
                <a:spcPct val="100000"/>
              </a:lnSpc>
              <a:spcBef>
                <a:spcPts val="0"/>
              </a:spcBef>
              <a:spcAft>
                <a:spcPts val="0"/>
              </a:spcAft>
              <a:buClr>
                <a:srgbClr val="E76A28"/>
              </a:buClr>
              <a:buSzPts val="1400"/>
              <a:buFont typeface="Nunito Light"/>
              <a:buAutoNum type="alphaLcPeriod"/>
              <a:defRPr/>
            </a:lvl2pPr>
            <a:lvl3pPr lvl="2" rtl="0" algn="ctr">
              <a:lnSpc>
                <a:spcPct val="100000"/>
              </a:lnSpc>
              <a:spcBef>
                <a:spcPts val="0"/>
              </a:spcBef>
              <a:spcAft>
                <a:spcPts val="0"/>
              </a:spcAft>
              <a:buClr>
                <a:srgbClr val="E76A28"/>
              </a:buClr>
              <a:buSzPts val="1400"/>
              <a:buFont typeface="Nunito Light"/>
              <a:buAutoNum type="romanLcPeriod"/>
              <a:defRPr/>
            </a:lvl3pPr>
            <a:lvl4pPr lvl="3" rtl="0" algn="ctr">
              <a:lnSpc>
                <a:spcPct val="100000"/>
              </a:lnSpc>
              <a:spcBef>
                <a:spcPts val="0"/>
              </a:spcBef>
              <a:spcAft>
                <a:spcPts val="0"/>
              </a:spcAft>
              <a:buClr>
                <a:srgbClr val="E76A28"/>
              </a:buClr>
              <a:buSzPts val="1400"/>
              <a:buFont typeface="Nunito Light"/>
              <a:buAutoNum type="arabicPeriod"/>
              <a:defRPr/>
            </a:lvl4pPr>
            <a:lvl5pPr lvl="4" rtl="0" algn="ctr">
              <a:lnSpc>
                <a:spcPct val="100000"/>
              </a:lnSpc>
              <a:spcBef>
                <a:spcPts val="0"/>
              </a:spcBef>
              <a:spcAft>
                <a:spcPts val="0"/>
              </a:spcAft>
              <a:buClr>
                <a:srgbClr val="E76A28"/>
              </a:buClr>
              <a:buSzPts val="1400"/>
              <a:buFont typeface="Nunito Light"/>
              <a:buAutoNum type="alphaLcPeriod"/>
              <a:defRPr/>
            </a:lvl5pPr>
            <a:lvl6pPr lvl="5" rtl="0" algn="ctr">
              <a:lnSpc>
                <a:spcPct val="100000"/>
              </a:lnSpc>
              <a:spcBef>
                <a:spcPts val="0"/>
              </a:spcBef>
              <a:spcAft>
                <a:spcPts val="0"/>
              </a:spcAft>
              <a:buClr>
                <a:srgbClr val="999999"/>
              </a:buClr>
              <a:buSzPts val="1400"/>
              <a:buFont typeface="Nunito Light"/>
              <a:buAutoNum type="romanLcPeriod"/>
              <a:defRPr/>
            </a:lvl6pPr>
            <a:lvl7pPr lvl="6" rtl="0" algn="ctr">
              <a:lnSpc>
                <a:spcPct val="100000"/>
              </a:lnSpc>
              <a:spcBef>
                <a:spcPts val="0"/>
              </a:spcBef>
              <a:spcAft>
                <a:spcPts val="0"/>
              </a:spcAft>
              <a:buClr>
                <a:srgbClr val="999999"/>
              </a:buClr>
              <a:buSzPts val="1400"/>
              <a:buFont typeface="Nunito Light"/>
              <a:buAutoNum type="arabicPeriod"/>
              <a:defRPr/>
            </a:lvl7pPr>
            <a:lvl8pPr lvl="7" rtl="0" algn="ctr">
              <a:lnSpc>
                <a:spcPct val="100000"/>
              </a:lnSpc>
              <a:spcBef>
                <a:spcPts val="0"/>
              </a:spcBef>
              <a:spcAft>
                <a:spcPts val="0"/>
              </a:spcAft>
              <a:buClr>
                <a:srgbClr val="999999"/>
              </a:buClr>
              <a:buSzPts val="1400"/>
              <a:buFont typeface="Nunito Light"/>
              <a:buAutoNum type="alphaLcPeriod"/>
              <a:defRPr/>
            </a:lvl8pPr>
            <a:lvl9pPr lvl="8" rtl="0" algn="ctr">
              <a:lnSpc>
                <a:spcPct val="100000"/>
              </a:lnSpc>
              <a:spcBef>
                <a:spcPts val="0"/>
              </a:spcBef>
              <a:spcAft>
                <a:spcPts val="0"/>
              </a:spcAft>
              <a:buClr>
                <a:srgbClr val="999999"/>
              </a:buClr>
              <a:buSzPts val="1400"/>
              <a:buFont typeface="Nunito Light"/>
              <a:buAutoNum type="romanLcPeriod"/>
              <a:defRPr/>
            </a:lvl9pPr>
          </a:lstStyle>
          <a:p/>
        </p:txBody>
      </p:sp>
      <p:sp>
        <p:nvSpPr>
          <p:cNvPr id="213" name="Google Shape;213;p15"/>
          <p:cNvSpPr/>
          <p:nvPr>
            <p:ph idx="2" type="pic"/>
          </p:nvPr>
        </p:nvSpPr>
        <p:spPr>
          <a:xfrm>
            <a:off x="5823000" y="704625"/>
            <a:ext cx="2607900" cy="3730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della sezione 1">
  <p:cSld name="SECTION_HEADER_1">
    <p:spTree>
      <p:nvGrpSpPr>
        <p:cNvPr id="214" name="Shape 214"/>
        <p:cNvGrpSpPr/>
        <p:nvPr/>
      </p:nvGrpSpPr>
      <p:grpSpPr>
        <a:xfrm>
          <a:off x="0" y="0"/>
          <a:ext cx="0" cy="0"/>
          <a:chOff x="0" y="0"/>
          <a:chExt cx="0" cy="0"/>
        </a:xfrm>
      </p:grpSpPr>
      <p:sp>
        <p:nvSpPr>
          <p:cNvPr id="215" name="Google Shape;215;p16"/>
          <p:cNvSpPr txBox="1"/>
          <p:nvPr>
            <p:ph type="title"/>
          </p:nvPr>
        </p:nvSpPr>
        <p:spPr>
          <a:xfrm>
            <a:off x="922975" y="2317627"/>
            <a:ext cx="4555800" cy="15282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6" name="Google Shape;216;p16"/>
          <p:cNvSpPr txBox="1"/>
          <p:nvPr>
            <p:ph hasCustomPrompt="1" idx="2" type="title"/>
          </p:nvPr>
        </p:nvSpPr>
        <p:spPr>
          <a:xfrm>
            <a:off x="922975" y="962402"/>
            <a:ext cx="1872300" cy="1377300"/>
          </a:xfrm>
          <a:prstGeom prst="rect">
            <a:avLst/>
          </a:prstGeom>
          <a:noFill/>
        </p:spPr>
        <p:txBody>
          <a:bodyPr anchorCtr="0" anchor="ctr" bIns="91425" lIns="91425" spcFirstLastPara="1" rIns="91425" wrap="square" tIns="91425">
            <a:normAutofit/>
          </a:bodyPr>
          <a:lstStyle>
            <a:lvl1pPr lvl="0" rtl="0">
              <a:spcBef>
                <a:spcPts val="0"/>
              </a:spcBef>
              <a:spcAft>
                <a:spcPts val="0"/>
              </a:spcAft>
              <a:buClr>
                <a:schemeClr val="lt1"/>
              </a:buClr>
              <a:buSzPts val="6000"/>
              <a:buNone/>
              <a:defRPr sz="109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 name="Google Shape;217;p16"/>
          <p:cNvSpPr/>
          <p:nvPr>
            <p:ph idx="3" type="pic"/>
          </p:nvPr>
        </p:nvSpPr>
        <p:spPr>
          <a:xfrm>
            <a:off x="5830700" y="0"/>
            <a:ext cx="3303900" cy="5143500"/>
          </a:xfrm>
          <a:prstGeom prst="rect">
            <a:avLst/>
          </a:prstGeom>
          <a:noFill/>
          <a:ln>
            <a:noFill/>
          </a:ln>
        </p:spPr>
      </p:sp>
      <p:sp>
        <p:nvSpPr>
          <p:cNvPr id="218" name="Google Shape;218;p16"/>
          <p:cNvSpPr/>
          <p:nvPr/>
        </p:nvSpPr>
        <p:spPr>
          <a:xfrm flipH="1" rot="-5400000">
            <a:off x="171430" y="1037884"/>
            <a:ext cx="351528" cy="703056"/>
          </a:xfrm>
          <a:custGeom>
            <a:rect b="b" l="l" r="r" t="t"/>
            <a:pathLst>
              <a:path extrusionOk="0" h="18004" w="9002">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flipH="1" rot="-5400000">
            <a:off x="171430" y="1390974"/>
            <a:ext cx="351528" cy="703056"/>
          </a:xfrm>
          <a:custGeom>
            <a:rect b="b" l="l" r="r" t="t"/>
            <a:pathLst>
              <a:path extrusionOk="0" h="18004" w="9002">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flipH="1" rot="-5400000">
            <a:off x="280184" y="1498557"/>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flipH="1" rot="-5400000">
            <a:off x="279989" y="1348058"/>
            <a:ext cx="134801" cy="134801"/>
          </a:xfrm>
          <a:custGeom>
            <a:rect b="b" l="l" r="r" t="t"/>
            <a:pathLst>
              <a:path extrusionOk="0" h="3452" w="3452">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flipH="1" rot="-5400000">
            <a:off x="280184" y="1646869"/>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67221" y="1075518"/>
            <a:ext cx="62871" cy="62870"/>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flipH="1">
            <a:off x="67221" y="970161"/>
            <a:ext cx="62871" cy="62870"/>
          </a:xfrm>
          <a:custGeom>
            <a:rect b="b" l="l" r="r" t="t"/>
            <a:pathLst>
              <a:path extrusionOk="0" h="1610" w="1610">
                <a:moveTo>
                  <a:pt x="805" y="0"/>
                </a:moveTo>
                <a:cubicBezTo>
                  <a:pt x="367" y="0"/>
                  <a:pt x="0" y="367"/>
                  <a:pt x="0" y="805"/>
                </a:cubicBezTo>
                <a:cubicBezTo>
                  <a:pt x="0" y="1253"/>
                  <a:pt x="36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flipH="1">
            <a:off x="67221" y="864804"/>
            <a:ext cx="62871" cy="62831"/>
          </a:xfrm>
          <a:custGeom>
            <a:rect b="b" l="l" r="r" t="t"/>
            <a:pathLst>
              <a:path extrusionOk="0" h="1609" w="1610">
                <a:moveTo>
                  <a:pt x="805" y="0"/>
                </a:moveTo>
                <a:cubicBezTo>
                  <a:pt x="367" y="0"/>
                  <a:pt x="0" y="356"/>
                  <a:pt x="0" y="804"/>
                </a:cubicBezTo>
                <a:cubicBezTo>
                  <a:pt x="0" y="1252"/>
                  <a:pt x="36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flipH="1">
            <a:off x="67221" y="759408"/>
            <a:ext cx="62871" cy="62870"/>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flipH="1">
            <a:off x="190892" y="1075518"/>
            <a:ext cx="62870" cy="62870"/>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flipH="1">
            <a:off x="190892" y="970161"/>
            <a:ext cx="62870" cy="62870"/>
          </a:xfrm>
          <a:custGeom>
            <a:rect b="b" l="l" r="r" t="t"/>
            <a:pathLst>
              <a:path extrusionOk="0" h="1610" w="1610">
                <a:moveTo>
                  <a:pt x="805" y="0"/>
                </a:moveTo>
                <a:cubicBezTo>
                  <a:pt x="357" y="0"/>
                  <a:pt x="1" y="367"/>
                  <a:pt x="1" y="805"/>
                </a:cubicBezTo>
                <a:cubicBezTo>
                  <a:pt x="1" y="1253"/>
                  <a:pt x="357" y="1609"/>
                  <a:pt x="805" y="1609"/>
                </a:cubicBezTo>
                <a:cubicBezTo>
                  <a:pt x="1243" y="1609"/>
                  <a:pt x="1609" y="1253"/>
                  <a:pt x="1609" y="805"/>
                </a:cubicBezTo>
                <a:cubicBezTo>
                  <a:pt x="1609"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flipH="1">
            <a:off x="190892" y="864804"/>
            <a:ext cx="62870" cy="62831"/>
          </a:xfrm>
          <a:custGeom>
            <a:rect b="b" l="l" r="r" t="t"/>
            <a:pathLst>
              <a:path extrusionOk="0" h="1609" w="1610">
                <a:moveTo>
                  <a:pt x="805" y="0"/>
                </a:moveTo>
                <a:cubicBezTo>
                  <a:pt x="357" y="0"/>
                  <a:pt x="1" y="356"/>
                  <a:pt x="1" y="804"/>
                </a:cubicBezTo>
                <a:cubicBezTo>
                  <a:pt x="1" y="1252"/>
                  <a:pt x="357" y="1609"/>
                  <a:pt x="805" y="1609"/>
                </a:cubicBezTo>
                <a:cubicBezTo>
                  <a:pt x="1243" y="1609"/>
                  <a:pt x="1609" y="1252"/>
                  <a:pt x="1609" y="804"/>
                </a:cubicBezTo>
                <a:cubicBezTo>
                  <a:pt x="1609"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flipH="1">
            <a:off x="190892" y="759408"/>
            <a:ext cx="62870" cy="62870"/>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p:nvPr/>
        </p:nvSpPr>
        <p:spPr>
          <a:xfrm flipH="1">
            <a:off x="314954" y="1075518"/>
            <a:ext cx="62870" cy="62870"/>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flipH="1">
            <a:off x="314954" y="970161"/>
            <a:ext cx="62870" cy="62870"/>
          </a:xfrm>
          <a:custGeom>
            <a:rect b="b" l="l" r="r" t="t"/>
            <a:pathLst>
              <a:path extrusionOk="0" h="1610" w="1610">
                <a:moveTo>
                  <a:pt x="805" y="0"/>
                </a:moveTo>
                <a:cubicBezTo>
                  <a:pt x="357" y="0"/>
                  <a:pt x="1" y="367"/>
                  <a:pt x="1" y="805"/>
                </a:cubicBezTo>
                <a:cubicBezTo>
                  <a:pt x="1" y="1253"/>
                  <a:pt x="35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
          <p:cNvSpPr/>
          <p:nvPr/>
        </p:nvSpPr>
        <p:spPr>
          <a:xfrm flipH="1">
            <a:off x="314954" y="864804"/>
            <a:ext cx="62870" cy="62831"/>
          </a:xfrm>
          <a:custGeom>
            <a:rect b="b" l="l" r="r" t="t"/>
            <a:pathLst>
              <a:path extrusionOk="0" h="1609" w="1610">
                <a:moveTo>
                  <a:pt x="805" y="0"/>
                </a:moveTo>
                <a:cubicBezTo>
                  <a:pt x="357" y="0"/>
                  <a:pt x="1" y="356"/>
                  <a:pt x="1" y="804"/>
                </a:cubicBezTo>
                <a:cubicBezTo>
                  <a:pt x="1" y="1252"/>
                  <a:pt x="35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6"/>
          <p:cNvSpPr/>
          <p:nvPr/>
        </p:nvSpPr>
        <p:spPr>
          <a:xfrm flipH="1">
            <a:off x="314954" y="759408"/>
            <a:ext cx="62870" cy="62870"/>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flipH="1">
            <a:off x="439016" y="1075518"/>
            <a:ext cx="62480" cy="62870"/>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flipH="1">
            <a:off x="439016" y="970161"/>
            <a:ext cx="62480" cy="62870"/>
          </a:xfrm>
          <a:custGeom>
            <a:rect b="b" l="l" r="r" t="t"/>
            <a:pathLst>
              <a:path extrusionOk="0" h="1610" w="1600">
                <a:moveTo>
                  <a:pt x="805" y="0"/>
                </a:moveTo>
                <a:cubicBezTo>
                  <a:pt x="357" y="0"/>
                  <a:pt x="1" y="367"/>
                  <a:pt x="1" y="805"/>
                </a:cubicBezTo>
                <a:cubicBezTo>
                  <a:pt x="1" y="1253"/>
                  <a:pt x="357" y="1609"/>
                  <a:pt x="805" y="1609"/>
                </a:cubicBezTo>
                <a:cubicBezTo>
                  <a:pt x="1243" y="1609"/>
                  <a:pt x="1600" y="1253"/>
                  <a:pt x="1600" y="805"/>
                </a:cubicBezTo>
                <a:cubicBezTo>
                  <a:pt x="1600"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flipH="1">
            <a:off x="439016" y="864804"/>
            <a:ext cx="62480" cy="62831"/>
          </a:xfrm>
          <a:custGeom>
            <a:rect b="b" l="l" r="r" t="t"/>
            <a:pathLst>
              <a:path extrusionOk="0" h="1609" w="1600">
                <a:moveTo>
                  <a:pt x="805" y="0"/>
                </a:moveTo>
                <a:cubicBezTo>
                  <a:pt x="357" y="0"/>
                  <a:pt x="1" y="356"/>
                  <a:pt x="1" y="804"/>
                </a:cubicBezTo>
                <a:cubicBezTo>
                  <a:pt x="1" y="1252"/>
                  <a:pt x="357" y="1609"/>
                  <a:pt x="805" y="1609"/>
                </a:cubicBezTo>
                <a:cubicBezTo>
                  <a:pt x="1243" y="1609"/>
                  <a:pt x="1600" y="1252"/>
                  <a:pt x="1600" y="804"/>
                </a:cubicBezTo>
                <a:cubicBezTo>
                  <a:pt x="1600"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flipH="1">
            <a:off x="439016" y="759408"/>
            <a:ext cx="62480" cy="62870"/>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flipH="1">
            <a:off x="562687" y="1075518"/>
            <a:ext cx="62870" cy="62870"/>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flipH="1">
            <a:off x="562687" y="970161"/>
            <a:ext cx="62870" cy="62870"/>
          </a:xfrm>
          <a:custGeom>
            <a:rect b="b" l="l" r="r" t="t"/>
            <a:pathLst>
              <a:path extrusionOk="0" h="1610" w="1610">
                <a:moveTo>
                  <a:pt x="805" y="0"/>
                </a:moveTo>
                <a:cubicBezTo>
                  <a:pt x="357" y="0"/>
                  <a:pt x="1" y="367"/>
                  <a:pt x="1" y="805"/>
                </a:cubicBezTo>
                <a:cubicBezTo>
                  <a:pt x="1" y="1253"/>
                  <a:pt x="357" y="1609"/>
                  <a:pt x="805" y="1609"/>
                </a:cubicBezTo>
                <a:cubicBezTo>
                  <a:pt x="1243" y="1609"/>
                  <a:pt x="1610" y="1253"/>
                  <a:pt x="1610" y="805"/>
                </a:cubicBezTo>
                <a:cubicBezTo>
                  <a:pt x="1610"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flipH="1">
            <a:off x="562687" y="864804"/>
            <a:ext cx="62870" cy="62831"/>
          </a:xfrm>
          <a:custGeom>
            <a:rect b="b" l="l" r="r" t="t"/>
            <a:pathLst>
              <a:path extrusionOk="0" h="1609" w="1610">
                <a:moveTo>
                  <a:pt x="805" y="0"/>
                </a:moveTo>
                <a:cubicBezTo>
                  <a:pt x="357" y="0"/>
                  <a:pt x="1" y="356"/>
                  <a:pt x="1" y="804"/>
                </a:cubicBezTo>
                <a:cubicBezTo>
                  <a:pt x="1" y="1252"/>
                  <a:pt x="357" y="1609"/>
                  <a:pt x="805" y="1609"/>
                </a:cubicBezTo>
                <a:cubicBezTo>
                  <a:pt x="1243" y="1609"/>
                  <a:pt x="1610" y="1252"/>
                  <a:pt x="1610" y="804"/>
                </a:cubicBezTo>
                <a:cubicBezTo>
                  <a:pt x="1610"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flipH="1">
            <a:off x="562687" y="759408"/>
            <a:ext cx="62870" cy="62870"/>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flipH="1" rot="10800000">
            <a:off x="-6137" y="4431435"/>
            <a:ext cx="704228" cy="704228"/>
          </a:xfrm>
          <a:custGeom>
            <a:rect b="b" l="l" r="r" t="t"/>
            <a:pathLst>
              <a:path extrusionOk="0" h="18034" w="18034">
                <a:moveTo>
                  <a:pt x="0" y="0"/>
                </a:moveTo>
                <a:lnTo>
                  <a:pt x="0" y="18033"/>
                </a:lnTo>
                <a:lnTo>
                  <a:pt x="18033" y="18033"/>
                </a:ln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p:nvPr/>
        </p:nvSpPr>
        <p:spPr>
          <a:xfrm flipH="1">
            <a:off x="-6116" y="3726446"/>
            <a:ext cx="704228" cy="704618"/>
          </a:xfrm>
          <a:custGeom>
            <a:rect b="b" l="l" r="r" t="t"/>
            <a:pathLst>
              <a:path extrusionOk="0" h="18044" w="18034">
                <a:moveTo>
                  <a:pt x="1" y="0"/>
                </a:moveTo>
                <a:lnTo>
                  <a:pt x="1" y="18044"/>
                </a:lnTo>
                <a:lnTo>
                  <a:pt x="18034"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flipH="1">
            <a:off x="-39934" y="3727344"/>
            <a:ext cx="771823" cy="702822"/>
          </a:xfrm>
          <a:custGeom>
            <a:rect b="b" l="l" r="r" t="t"/>
            <a:pathLst>
              <a:path extrusionOk="0" h="17998" w="19765">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flipH="1">
            <a:off x="116735" y="3848516"/>
            <a:ext cx="460087" cy="460478"/>
          </a:xfrm>
          <a:custGeom>
            <a:rect b="b" l="l" r="r" t="t"/>
            <a:pathLst>
              <a:path extrusionOk="0" h="11792" w="11782">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flipH="1">
            <a:off x="-4349" y="3375620"/>
            <a:ext cx="351958" cy="351958"/>
          </a:xfrm>
          <a:custGeom>
            <a:rect b="b" l="l" r="r" t="t"/>
            <a:pathLst>
              <a:path extrusionOk="0" h="9013" w="9013">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flipH="1" rot="-5400000">
            <a:off x="353793" y="345230"/>
            <a:ext cx="352309" cy="352309"/>
          </a:xfrm>
          <a:custGeom>
            <a:rect b="b" l="l" r="r" t="t"/>
            <a:pathLst>
              <a:path extrusionOk="0" h="9022" w="9022">
                <a:moveTo>
                  <a:pt x="0" y="0"/>
                </a:moveTo>
                <a:cubicBezTo>
                  <a:pt x="0" y="4979"/>
                  <a:pt x="4043" y="9022"/>
                  <a:pt x="9022" y="9022"/>
                </a:cubicBezTo>
                <a:lnTo>
                  <a:pt x="90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flipH="1" rot="-5400000">
            <a:off x="1894" y="345211"/>
            <a:ext cx="351919" cy="351958"/>
          </a:xfrm>
          <a:custGeom>
            <a:rect b="b" l="l" r="r" t="t"/>
            <a:pathLst>
              <a:path extrusionOk="0" h="9013" w="9012">
                <a:moveTo>
                  <a:pt x="0" y="1"/>
                </a:moveTo>
                <a:lnTo>
                  <a:pt x="0" y="9012"/>
                </a:lnTo>
                <a:lnTo>
                  <a:pt x="9012" y="9012"/>
                </a:lnTo>
                <a:cubicBezTo>
                  <a:pt x="9012" y="4033"/>
                  <a:pt x="497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flipH="1" rot="-5400000">
            <a:off x="1464" y="-6669"/>
            <a:ext cx="351958" cy="351919"/>
          </a:xfrm>
          <a:custGeom>
            <a:rect b="b" l="l" r="r" t="t"/>
            <a:pathLst>
              <a:path extrusionOk="0" h="9012" w="9013">
                <a:moveTo>
                  <a:pt x="1" y="0"/>
                </a:moveTo>
                <a:cubicBezTo>
                  <a:pt x="1" y="4980"/>
                  <a:pt x="4043" y="9012"/>
                  <a:pt x="9012" y="9012"/>
                </a:cubicBezTo>
                <a:lnTo>
                  <a:pt x="9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flipH="1" rot="-5400000">
            <a:off x="530336" y="184768"/>
            <a:ext cx="704657" cy="352348"/>
          </a:xfrm>
          <a:custGeom>
            <a:rect b="b" l="l" r="r" t="t"/>
            <a:pathLst>
              <a:path extrusionOk="0" h="9023" w="18045">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rot="10800000">
            <a:off x="1400684" y="4783581"/>
            <a:ext cx="351919" cy="352309"/>
          </a:xfrm>
          <a:custGeom>
            <a:rect b="b" l="l" r="r" t="t"/>
            <a:pathLst>
              <a:path extrusionOk="0" h="9022" w="9012">
                <a:moveTo>
                  <a:pt x="0" y="0"/>
                </a:moveTo>
                <a:cubicBezTo>
                  <a:pt x="0" y="4979"/>
                  <a:pt x="4032" y="9022"/>
                  <a:pt x="9011" y="9022"/>
                </a:cubicBezTo>
                <a:lnTo>
                  <a:pt x="90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rot="10800000">
            <a:off x="-353570" y="4438702"/>
            <a:ext cx="1048571" cy="704228"/>
          </a:xfrm>
          <a:custGeom>
            <a:rect b="b" l="l" r="r" t="t"/>
            <a:pathLst>
              <a:path extrusionOk="0" h="18034" w="26852">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rot="10800000">
            <a:off x="169310" y="4615637"/>
            <a:ext cx="351528" cy="352348"/>
          </a:xfrm>
          <a:custGeom>
            <a:rect b="b" l="l" r="r" t="t"/>
            <a:pathLst>
              <a:path extrusionOk="0" h="9023" w="9002">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696502" y="4791538"/>
            <a:ext cx="704228" cy="30654"/>
          </a:xfrm>
          <a:custGeom>
            <a:rect b="b" l="l" r="r" t="t"/>
            <a:pathLst>
              <a:path extrusionOk="0" h="785" w="18034">
                <a:moveTo>
                  <a:pt x="1" y="0"/>
                </a:moveTo>
                <a:lnTo>
                  <a:pt x="1" y="785"/>
                </a:lnTo>
                <a:lnTo>
                  <a:pt x="18034" y="785"/>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696502" y="4852768"/>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696502" y="4913999"/>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696502" y="4975229"/>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696502" y="5036460"/>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a:off x="696502" y="5097690"/>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due colonne 1">
  <p:cSld name="TITLE_AND_TWO_COLUMNS_1">
    <p:spTree>
      <p:nvGrpSpPr>
        <p:cNvPr id="261" name="Shape 261"/>
        <p:cNvGrpSpPr/>
        <p:nvPr/>
      </p:nvGrpSpPr>
      <p:grpSpPr>
        <a:xfrm>
          <a:off x="0" y="0"/>
          <a:ext cx="0" cy="0"/>
          <a:chOff x="0" y="0"/>
          <a:chExt cx="0" cy="0"/>
        </a:xfrm>
      </p:grpSpPr>
      <p:sp>
        <p:nvSpPr>
          <p:cNvPr id="262" name="Google Shape;262;p17"/>
          <p:cNvSpPr/>
          <p:nvPr/>
        </p:nvSpPr>
        <p:spPr>
          <a:xfrm>
            <a:off x="7031388" y="4435025"/>
            <a:ext cx="704228" cy="704618"/>
          </a:xfrm>
          <a:custGeom>
            <a:rect b="b" l="l" r="r" t="t"/>
            <a:pathLst>
              <a:path extrusionOk="0" h="18044" w="18034">
                <a:moveTo>
                  <a:pt x="0" y="0"/>
                </a:moveTo>
                <a:lnTo>
                  <a:pt x="0" y="18044"/>
                </a:lnTo>
                <a:lnTo>
                  <a:pt x="180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rot="5400000">
            <a:off x="6327199" y="4435025"/>
            <a:ext cx="704228" cy="704618"/>
          </a:xfrm>
          <a:custGeom>
            <a:rect b="b" l="l" r="r" t="t"/>
            <a:pathLst>
              <a:path extrusionOk="0" h="18044" w="18034">
                <a:moveTo>
                  <a:pt x="0" y="0"/>
                </a:moveTo>
                <a:cubicBezTo>
                  <a:pt x="0" y="9969"/>
                  <a:pt x="8075" y="18044"/>
                  <a:pt x="18033" y="18044"/>
                </a:cubicBezTo>
                <a:lnTo>
                  <a:pt x="180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7745974" y="396"/>
            <a:ext cx="351528" cy="703056"/>
          </a:xfrm>
          <a:custGeom>
            <a:rect b="b" l="l" r="r" t="t"/>
            <a:pathLst>
              <a:path extrusionOk="0" h="18004" w="9002">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8099064" y="396"/>
            <a:ext cx="351528" cy="703056"/>
          </a:xfrm>
          <a:custGeom>
            <a:rect b="b" l="l" r="r" t="t"/>
            <a:pathLst>
              <a:path extrusionOk="0" h="18004" w="9002">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
          <p:cNvSpPr/>
          <p:nvPr/>
        </p:nvSpPr>
        <p:spPr>
          <a:xfrm>
            <a:off x="8031078" y="284719"/>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p:nvPr/>
        </p:nvSpPr>
        <p:spPr>
          <a:xfrm>
            <a:off x="7880384" y="284719"/>
            <a:ext cx="134801" cy="134801"/>
          </a:xfrm>
          <a:custGeom>
            <a:rect b="b" l="l" r="r" t="t"/>
            <a:pathLst>
              <a:path extrusionOk="0" h="3452" w="3452">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a:off x="8179390" y="284719"/>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8448977" y="704194"/>
            <a:ext cx="704618" cy="704618"/>
          </a:xfrm>
          <a:custGeom>
            <a:rect b="b" l="l" r="r" t="t"/>
            <a:pathLst>
              <a:path extrusionOk="0" h="18044" w="18044">
                <a:moveTo>
                  <a:pt x="0" y="0"/>
                </a:moveTo>
                <a:lnTo>
                  <a:pt x="0" y="18044"/>
                </a:lnTo>
                <a:lnTo>
                  <a:pt x="18044" y="18044"/>
                </a:lnTo>
                <a:lnTo>
                  <a:pt x="180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9017584" y="1288694"/>
            <a:ext cx="62871" cy="62870"/>
          </a:xfrm>
          <a:custGeom>
            <a:rect b="b" l="l" r="r" t="t"/>
            <a:pathLst>
              <a:path extrusionOk="0" h="1610" w="1610">
                <a:moveTo>
                  <a:pt x="805" y="1"/>
                </a:moveTo>
                <a:cubicBezTo>
                  <a:pt x="367" y="1"/>
                  <a:pt x="0" y="357"/>
                  <a:pt x="0" y="805"/>
                </a:cubicBezTo>
                <a:cubicBezTo>
                  <a:pt x="0" y="1243"/>
                  <a:pt x="367" y="1609"/>
                  <a:pt x="805" y="1609"/>
                </a:cubicBezTo>
                <a:cubicBezTo>
                  <a:pt x="1253" y="1609"/>
                  <a:pt x="1609" y="1243"/>
                  <a:pt x="1609" y="805"/>
                </a:cubicBezTo>
                <a:cubicBezTo>
                  <a:pt x="1609" y="35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9017584" y="1183337"/>
            <a:ext cx="62871" cy="62870"/>
          </a:xfrm>
          <a:custGeom>
            <a:rect b="b" l="l" r="r" t="t"/>
            <a:pathLst>
              <a:path extrusionOk="0" h="1610" w="1610">
                <a:moveTo>
                  <a:pt x="805" y="0"/>
                </a:moveTo>
                <a:cubicBezTo>
                  <a:pt x="367" y="0"/>
                  <a:pt x="0" y="357"/>
                  <a:pt x="0" y="805"/>
                </a:cubicBezTo>
                <a:cubicBezTo>
                  <a:pt x="0" y="1242"/>
                  <a:pt x="367" y="1609"/>
                  <a:pt x="805" y="1609"/>
                </a:cubicBezTo>
                <a:cubicBezTo>
                  <a:pt x="1253" y="1609"/>
                  <a:pt x="1609" y="1242"/>
                  <a:pt x="1609" y="805"/>
                </a:cubicBezTo>
                <a:cubicBezTo>
                  <a:pt x="1609" y="357"/>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a:off x="9017584" y="1077551"/>
            <a:ext cx="62871" cy="62870"/>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9017584" y="972194"/>
            <a:ext cx="62871" cy="62870"/>
          </a:xfrm>
          <a:custGeom>
            <a:rect b="b" l="l" r="r" t="t"/>
            <a:pathLst>
              <a:path extrusionOk="0" h="1610" w="1610">
                <a:moveTo>
                  <a:pt x="805" y="0"/>
                </a:moveTo>
                <a:cubicBezTo>
                  <a:pt x="367" y="0"/>
                  <a:pt x="0" y="367"/>
                  <a:pt x="0" y="805"/>
                </a:cubicBezTo>
                <a:cubicBezTo>
                  <a:pt x="0" y="1253"/>
                  <a:pt x="36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9017584" y="866837"/>
            <a:ext cx="62871" cy="62831"/>
          </a:xfrm>
          <a:custGeom>
            <a:rect b="b" l="l" r="r" t="t"/>
            <a:pathLst>
              <a:path extrusionOk="0" h="1609" w="1610">
                <a:moveTo>
                  <a:pt x="805" y="0"/>
                </a:moveTo>
                <a:cubicBezTo>
                  <a:pt x="367" y="0"/>
                  <a:pt x="0" y="356"/>
                  <a:pt x="0" y="804"/>
                </a:cubicBezTo>
                <a:cubicBezTo>
                  <a:pt x="0" y="1252"/>
                  <a:pt x="36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a:off x="9017584" y="761441"/>
            <a:ext cx="62871" cy="62871"/>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8893912" y="1288694"/>
            <a:ext cx="62871" cy="62870"/>
          </a:xfrm>
          <a:custGeom>
            <a:rect b="b" l="l" r="r" t="t"/>
            <a:pathLst>
              <a:path extrusionOk="0" h="1610" w="1610">
                <a:moveTo>
                  <a:pt x="805" y="1"/>
                </a:moveTo>
                <a:cubicBezTo>
                  <a:pt x="357" y="1"/>
                  <a:pt x="1" y="357"/>
                  <a:pt x="1" y="805"/>
                </a:cubicBezTo>
                <a:cubicBezTo>
                  <a:pt x="1" y="1243"/>
                  <a:pt x="357" y="1609"/>
                  <a:pt x="805" y="1609"/>
                </a:cubicBezTo>
                <a:cubicBezTo>
                  <a:pt x="1243" y="1609"/>
                  <a:pt x="1609" y="1243"/>
                  <a:pt x="1609" y="805"/>
                </a:cubicBezTo>
                <a:cubicBezTo>
                  <a:pt x="1609" y="35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8893912" y="1183337"/>
            <a:ext cx="62871" cy="62870"/>
          </a:xfrm>
          <a:custGeom>
            <a:rect b="b" l="l" r="r" t="t"/>
            <a:pathLst>
              <a:path extrusionOk="0" h="1610" w="1610">
                <a:moveTo>
                  <a:pt x="805" y="0"/>
                </a:moveTo>
                <a:cubicBezTo>
                  <a:pt x="357" y="0"/>
                  <a:pt x="1" y="357"/>
                  <a:pt x="1" y="805"/>
                </a:cubicBezTo>
                <a:cubicBezTo>
                  <a:pt x="1" y="1242"/>
                  <a:pt x="357" y="1609"/>
                  <a:pt x="805" y="1609"/>
                </a:cubicBezTo>
                <a:cubicBezTo>
                  <a:pt x="1243" y="1609"/>
                  <a:pt x="1609" y="1242"/>
                  <a:pt x="1609" y="805"/>
                </a:cubicBezTo>
                <a:cubicBezTo>
                  <a:pt x="1609" y="35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8893912" y="1077551"/>
            <a:ext cx="62871" cy="62870"/>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8893912" y="972194"/>
            <a:ext cx="62871" cy="62870"/>
          </a:xfrm>
          <a:custGeom>
            <a:rect b="b" l="l" r="r" t="t"/>
            <a:pathLst>
              <a:path extrusionOk="0" h="1610" w="1610">
                <a:moveTo>
                  <a:pt x="805" y="0"/>
                </a:moveTo>
                <a:cubicBezTo>
                  <a:pt x="357" y="0"/>
                  <a:pt x="1" y="367"/>
                  <a:pt x="1" y="805"/>
                </a:cubicBezTo>
                <a:cubicBezTo>
                  <a:pt x="1" y="1253"/>
                  <a:pt x="357" y="1609"/>
                  <a:pt x="805" y="1609"/>
                </a:cubicBezTo>
                <a:cubicBezTo>
                  <a:pt x="1243" y="1609"/>
                  <a:pt x="1609" y="1253"/>
                  <a:pt x="1609" y="805"/>
                </a:cubicBezTo>
                <a:cubicBezTo>
                  <a:pt x="1609"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8893912" y="866837"/>
            <a:ext cx="62871" cy="62831"/>
          </a:xfrm>
          <a:custGeom>
            <a:rect b="b" l="l" r="r" t="t"/>
            <a:pathLst>
              <a:path extrusionOk="0" h="1609" w="1610">
                <a:moveTo>
                  <a:pt x="805" y="0"/>
                </a:moveTo>
                <a:cubicBezTo>
                  <a:pt x="357" y="0"/>
                  <a:pt x="1" y="356"/>
                  <a:pt x="1" y="804"/>
                </a:cubicBezTo>
                <a:cubicBezTo>
                  <a:pt x="1" y="1252"/>
                  <a:pt x="357" y="1609"/>
                  <a:pt x="805" y="1609"/>
                </a:cubicBezTo>
                <a:cubicBezTo>
                  <a:pt x="1243" y="1609"/>
                  <a:pt x="1609" y="1252"/>
                  <a:pt x="1609" y="804"/>
                </a:cubicBezTo>
                <a:cubicBezTo>
                  <a:pt x="1609"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8893912" y="761441"/>
            <a:ext cx="62871" cy="62871"/>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8769850" y="1288694"/>
            <a:ext cx="62871" cy="62870"/>
          </a:xfrm>
          <a:custGeom>
            <a:rect b="b" l="l" r="r" t="t"/>
            <a:pathLst>
              <a:path extrusionOk="0" h="1610" w="1610">
                <a:moveTo>
                  <a:pt x="805" y="1"/>
                </a:moveTo>
                <a:cubicBezTo>
                  <a:pt x="357" y="1"/>
                  <a:pt x="1" y="357"/>
                  <a:pt x="1" y="805"/>
                </a:cubicBezTo>
                <a:cubicBezTo>
                  <a:pt x="1" y="1243"/>
                  <a:pt x="357" y="1609"/>
                  <a:pt x="805" y="1609"/>
                </a:cubicBezTo>
                <a:cubicBezTo>
                  <a:pt x="1253" y="1609"/>
                  <a:pt x="1609" y="1243"/>
                  <a:pt x="1609" y="805"/>
                </a:cubicBezTo>
                <a:cubicBezTo>
                  <a:pt x="1609" y="35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a:off x="8769850" y="1183337"/>
            <a:ext cx="62871" cy="62870"/>
          </a:xfrm>
          <a:custGeom>
            <a:rect b="b" l="l" r="r" t="t"/>
            <a:pathLst>
              <a:path extrusionOk="0" h="1610" w="1610">
                <a:moveTo>
                  <a:pt x="805" y="0"/>
                </a:moveTo>
                <a:cubicBezTo>
                  <a:pt x="357" y="0"/>
                  <a:pt x="1" y="357"/>
                  <a:pt x="1" y="805"/>
                </a:cubicBezTo>
                <a:cubicBezTo>
                  <a:pt x="1" y="1242"/>
                  <a:pt x="357" y="1609"/>
                  <a:pt x="805" y="1609"/>
                </a:cubicBezTo>
                <a:cubicBezTo>
                  <a:pt x="1253" y="1609"/>
                  <a:pt x="1609" y="1242"/>
                  <a:pt x="1609" y="805"/>
                </a:cubicBezTo>
                <a:cubicBezTo>
                  <a:pt x="1609" y="357"/>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p:nvPr/>
        </p:nvSpPr>
        <p:spPr>
          <a:xfrm>
            <a:off x="8769850" y="1077551"/>
            <a:ext cx="62871" cy="62870"/>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
          <p:cNvSpPr/>
          <p:nvPr/>
        </p:nvSpPr>
        <p:spPr>
          <a:xfrm>
            <a:off x="8769850" y="972194"/>
            <a:ext cx="62871" cy="62870"/>
          </a:xfrm>
          <a:custGeom>
            <a:rect b="b" l="l" r="r" t="t"/>
            <a:pathLst>
              <a:path extrusionOk="0" h="1610" w="1610">
                <a:moveTo>
                  <a:pt x="805" y="0"/>
                </a:moveTo>
                <a:cubicBezTo>
                  <a:pt x="357" y="0"/>
                  <a:pt x="1" y="367"/>
                  <a:pt x="1" y="805"/>
                </a:cubicBezTo>
                <a:cubicBezTo>
                  <a:pt x="1" y="1253"/>
                  <a:pt x="35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a:off x="8769850" y="866837"/>
            <a:ext cx="62871" cy="62831"/>
          </a:xfrm>
          <a:custGeom>
            <a:rect b="b" l="l" r="r" t="t"/>
            <a:pathLst>
              <a:path extrusionOk="0" h="1609" w="1610">
                <a:moveTo>
                  <a:pt x="805" y="0"/>
                </a:moveTo>
                <a:cubicBezTo>
                  <a:pt x="357" y="0"/>
                  <a:pt x="1" y="356"/>
                  <a:pt x="1" y="804"/>
                </a:cubicBezTo>
                <a:cubicBezTo>
                  <a:pt x="1" y="1252"/>
                  <a:pt x="35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a:off x="8769850" y="761441"/>
            <a:ext cx="62871" cy="62871"/>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a:off x="8646179" y="1288694"/>
            <a:ext cx="62480" cy="62870"/>
          </a:xfrm>
          <a:custGeom>
            <a:rect b="b" l="l" r="r" t="t"/>
            <a:pathLst>
              <a:path extrusionOk="0" h="1610" w="1600">
                <a:moveTo>
                  <a:pt x="805" y="1"/>
                </a:moveTo>
                <a:cubicBezTo>
                  <a:pt x="357" y="1"/>
                  <a:pt x="1" y="357"/>
                  <a:pt x="1" y="805"/>
                </a:cubicBezTo>
                <a:cubicBezTo>
                  <a:pt x="1" y="1243"/>
                  <a:pt x="357" y="1609"/>
                  <a:pt x="805" y="1609"/>
                </a:cubicBezTo>
                <a:cubicBezTo>
                  <a:pt x="1243" y="1609"/>
                  <a:pt x="1600" y="1243"/>
                  <a:pt x="1600" y="805"/>
                </a:cubicBezTo>
                <a:cubicBezTo>
                  <a:pt x="1600" y="35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p:nvPr/>
        </p:nvSpPr>
        <p:spPr>
          <a:xfrm>
            <a:off x="8646179" y="1183337"/>
            <a:ext cx="62480" cy="62870"/>
          </a:xfrm>
          <a:custGeom>
            <a:rect b="b" l="l" r="r" t="t"/>
            <a:pathLst>
              <a:path extrusionOk="0" h="1610" w="1600">
                <a:moveTo>
                  <a:pt x="805" y="0"/>
                </a:moveTo>
                <a:cubicBezTo>
                  <a:pt x="357" y="0"/>
                  <a:pt x="1" y="357"/>
                  <a:pt x="1" y="805"/>
                </a:cubicBezTo>
                <a:cubicBezTo>
                  <a:pt x="1" y="1242"/>
                  <a:pt x="357" y="1609"/>
                  <a:pt x="805" y="1609"/>
                </a:cubicBezTo>
                <a:cubicBezTo>
                  <a:pt x="1243" y="1609"/>
                  <a:pt x="1600" y="1242"/>
                  <a:pt x="1600" y="805"/>
                </a:cubicBezTo>
                <a:cubicBezTo>
                  <a:pt x="1600" y="35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8646179" y="1077551"/>
            <a:ext cx="62480" cy="62870"/>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a:off x="8646179" y="972194"/>
            <a:ext cx="62480" cy="62870"/>
          </a:xfrm>
          <a:custGeom>
            <a:rect b="b" l="l" r="r" t="t"/>
            <a:pathLst>
              <a:path extrusionOk="0" h="1610" w="1600">
                <a:moveTo>
                  <a:pt x="805" y="0"/>
                </a:moveTo>
                <a:cubicBezTo>
                  <a:pt x="357" y="0"/>
                  <a:pt x="1" y="367"/>
                  <a:pt x="1" y="805"/>
                </a:cubicBezTo>
                <a:cubicBezTo>
                  <a:pt x="1" y="1253"/>
                  <a:pt x="357" y="1609"/>
                  <a:pt x="805" y="1609"/>
                </a:cubicBezTo>
                <a:cubicBezTo>
                  <a:pt x="1243" y="1609"/>
                  <a:pt x="1600" y="1253"/>
                  <a:pt x="1600" y="805"/>
                </a:cubicBezTo>
                <a:cubicBezTo>
                  <a:pt x="1600"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a:off x="8646179" y="866837"/>
            <a:ext cx="62480" cy="62831"/>
          </a:xfrm>
          <a:custGeom>
            <a:rect b="b" l="l" r="r" t="t"/>
            <a:pathLst>
              <a:path extrusionOk="0" h="1609" w="1600">
                <a:moveTo>
                  <a:pt x="805" y="0"/>
                </a:moveTo>
                <a:cubicBezTo>
                  <a:pt x="357" y="0"/>
                  <a:pt x="1" y="356"/>
                  <a:pt x="1" y="804"/>
                </a:cubicBezTo>
                <a:cubicBezTo>
                  <a:pt x="1" y="1252"/>
                  <a:pt x="357" y="1609"/>
                  <a:pt x="805" y="1609"/>
                </a:cubicBezTo>
                <a:cubicBezTo>
                  <a:pt x="1243" y="1609"/>
                  <a:pt x="1600" y="1252"/>
                  <a:pt x="1600" y="804"/>
                </a:cubicBezTo>
                <a:cubicBezTo>
                  <a:pt x="1600"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8646179" y="761441"/>
            <a:ext cx="62480" cy="62871"/>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8522117" y="1288694"/>
            <a:ext cx="62871" cy="62870"/>
          </a:xfrm>
          <a:custGeom>
            <a:rect b="b" l="l" r="r" t="t"/>
            <a:pathLst>
              <a:path extrusionOk="0" h="1610" w="1610">
                <a:moveTo>
                  <a:pt x="805" y="1"/>
                </a:moveTo>
                <a:cubicBezTo>
                  <a:pt x="357" y="1"/>
                  <a:pt x="1" y="357"/>
                  <a:pt x="1" y="805"/>
                </a:cubicBezTo>
                <a:cubicBezTo>
                  <a:pt x="1" y="1243"/>
                  <a:pt x="357" y="1609"/>
                  <a:pt x="805" y="1609"/>
                </a:cubicBezTo>
                <a:cubicBezTo>
                  <a:pt x="1243" y="1609"/>
                  <a:pt x="1610" y="1243"/>
                  <a:pt x="1610" y="805"/>
                </a:cubicBezTo>
                <a:cubicBezTo>
                  <a:pt x="1610" y="35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8522117" y="1183337"/>
            <a:ext cx="62871" cy="62870"/>
          </a:xfrm>
          <a:custGeom>
            <a:rect b="b" l="l" r="r" t="t"/>
            <a:pathLst>
              <a:path extrusionOk="0" h="1610" w="1610">
                <a:moveTo>
                  <a:pt x="805" y="0"/>
                </a:moveTo>
                <a:cubicBezTo>
                  <a:pt x="357" y="0"/>
                  <a:pt x="1" y="357"/>
                  <a:pt x="1" y="805"/>
                </a:cubicBezTo>
                <a:cubicBezTo>
                  <a:pt x="1" y="1242"/>
                  <a:pt x="357" y="1609"/>
                  <a:pt x="805" y="1609"/>
                </a:cubicBezTo>
                <a:cubicBezTo>
                  <a:pt x="1243" y="1609"/>
                  <a:pt x="1610" y="1242"/>
                  <a:pt x="1610" y="805"/>
                </a:cubicBezTo>
                <a:cubicBezTo>
                  <a:pt x="1610" y="35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8522117" y="1077551"/>
            <a:ext cx="62871" cy="62870"/>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8522117" y="972194"/>
            <a:ext cx="62871" cy="62870"/>
          </a:xfrm>
          <a:custGeom>
            <a:rect b="b" l="l" r="r" t="t"/>
            <a:pathLst>
              <a:path extrusionOk="0" h="1610" w="1610">
                <a:moveTo>
                  <a:pt x="805" y="0"/>
                </a:moveTo>
                <a:cubicBezTo>
                  <a:pt x="357" y="0"/>
                  <a:pt x="1" y="367"/>
                  <a:pt x="1" y="805"/>
                </a:cubicBezTo>
                <a:cubicBezTo>
                  <a:pt x="1" y="1253"/>
                  <a:pt x="357" y="1609"/>
                  <a:pt x="805" y="1609"/>
                </a:cubicBezTo>
                <a:cubicBezTo>
                  <a:pt x="1243" y="1609"/>
                  <a:pt x="1610" y="1253"/>
                  <a:pt x="1610" y="805"/>
                </a:cubicBezTo>
                <a:cubicBezTo>
                  <a:pt x="1610"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a:off x="8522117" y="866837"/>
            <a:ext cx="62871" cy="62831"/>
          </a:xfrm>
          <a:custGeom>
            <a:rect b="b" l="l" r="r" t="t"/>
            <a:pathLst>
              <a:path extrusionOk="0" h="1609" w="1610">
                <a:moveTo>
                  <a:pt x="805" y="0"/>
                </a:moveTo>
                <a:cubicBezTo>
                  <a:pt x="357" y="0"/>
                  <a:pt x="1" y="356"/>
                  <a:pt x="1" y="804"/>
                </a:cubicBezTo>
                <a:cubicBezTo>
                  <a:pt x="1" y="1252"/>
                  <a:pt x="357" y="1609"/>
                  <a:pt x="805" y="1609"/>
                </a:cubicBezTo>
                <a:cubicBezTo>
                  <a:pt x="1243" y="1609"/>
                  <a:pt x="1610" y="1252"/>
                  <a:pt x="1610" y="804"/>
                </a:cubicBezTo>
                <a:cubicBezTo>
                  <a:pt x="1610"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a:off x="8522117" y="761441"/>
            <a:ext cx="62871" cy="62871"/>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rot="10800000">
            <a:off x="8448585" y="4433583"/>
            <a:ext cx="704228" cy="704228"/>
          </a:xfrm>
          <a:custGeom>
            <a:rect b="b" l="l" r="r" t="t"/>
            <a:pathLst>
              <a:path extrusionOk="0" h="18034" w="18034">
                <a:moveTo>
                  <a:pt x="0" y="0"/>
                </a:moveTo>
                <a:lnTo>
                  <a:pt x="0" y="18033"/>
                </a:lnTo>
                <a:lnTo>
                  <a:pt x="18033" y="18033"/>
                </a:ln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rot="10800000">
            <a:off x="8448585" y="4433192"/>
            <a:ext cx="352348" cy="352309"/>
          </a:xfrm>
          <a:custGeom>
            <a:rect b="b" l="l" r="r" t="t"/>
            <a:pathLst>
              <a:path extrusionOk="0" h="9022" w="9023">
                <a:moveTo>
                  <a:pt x="1060" y="0"/>
                </a:moveTo>
                <a:cubicBezTo>
                  <a:pt x="479" y="0"/>
                  <a:pt x="1" y="468"/>
                  <a:pt x="1" y="1059"/>
                </a:cubicBezTo>
                <a:lnTo>
                  <a:pt x="1" y="7953"/>
                </a:lnTo>
                <a:cubicBezTo>
                  <a:pt x="1" y="8543"/>
                  <a:pt x="479" y="9022"/>
                  <a:pt x="1060" y="9022"/>
                </a:cubicBezTo>
                <a:lnTo>
                  <a:pt x="7953" y="9022"/>
                </a:lnTo>
                <a:cubicBezTo>
                  <a:pt x="8544" y="9022"/>
                  <a:pt x="9022" y="8543"/>
                  <a:pt x="9022" y="7953"/>
                </a:cubicBezTo>
                <a:lnTo>
                  <a:pt x="9022" y="1059"/>
                </a:lnTo>
                <a:cubicBezTo>
                  <a:pt x="9022" y="468"/>
                  <a:pt x="8544" y="0"/>
                  <a:pt x="7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rot="10800000">
            <a:off x="8801675" y="4786282"/>
            <a:ext cx="351138" cy="351528"/>
          </a:xfrm>
          <a:custGeom>
            <a:rect b="b" l="l" r="r" t="t"/>
            <a:pathLst>
              <a:path extrusionOk="0" h="9002" w="8992">
                <a:moveTo>
                  <a:pt x="0" y="0"/>
                </a:moveTo>
                <a:lnTo>
                  <a:pt x="0" y="9002"/>
                </a:lnTo>
                <a:lnTo>
                  <a:pt x="7046" y="9002"/>
                </a:lnTo>
                <a:cubicBezTo>
                  <a:pt x="8116" y="9002"/>
                  <a:pt x="8991" y="8126"/>
                  <a:pt x="8991" y="7057"/>
                </a:cubicBezTo>
                <a:lnTo>
                  <a:pt x="8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8448563" y="3728594"/>
            <a:ext cx="704228" cy="704618"/>
          </a:xfrm>
          <a:custGeom>
            <a:rect b="b" l="l" r="r" t="t"/>
            <a:pathLst>
              <a:path extrusionOk="0" h="18044" w="18034">
                <a:moveTo>
                  <a:pt x="1" y="0"/>
                </a:moveTo>
                <a:lnTo>
                  <a:pt x="1" y="18044"/>
                </a:lnTo>
                <a:lnTo>
                  <a:pt x="18034"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a:off x="8414785" y="3729492"/>
            <a:ext cx="771823" cy="702822"/>
          </a:xfrm>
          <a:custGeom>
            <a:rect b="b" l="l" r="r" t="t"/>
            <a:pathLst>
              <a:path extrusionOk="0" h="17998" w="19765">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8569853" y="3850664"/>
            <a:ext cx="460087" cy="460478"/>
          </a:xfrm>
          <a:custGeom>
            <a:rect b="b" l="l" r="r" t="t"/>
            <a:pathLst>
              <a:path extrusionOk="0" h="11792" w="11782">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8459401" y="352716"/>
            <a:ext cx="351528" cy="39"/>
          </a:xfrm>
          <a:custGeom>
            <a:rect b="b" l="l" r="r" t="t"/>
            <a:pathLst>
              <a:path extrusionOk="0" fill="none" h="1" w="9002">
                <a:moveTo>
                  <a:pt x="1" y="0"/>
                </a:moveTo>
                <a:lnTo>
                  <a:pt x="900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8480879" y="352716"/>
            <a:ext cx="330051" cy="120118"/>
          </a:xfrm>
          <a:custGeom>
            <a:rect b="b" l="l" r="r" t="t"/>
            <a:pathLst>
              <a:path extrusionOk="0" fill="none" h="3076" w="8452">
                <a:moveTo>
                  <a:pt x="1" y="3075"/>
                </a:moveTo>
                <a:lnTo>
                  <a:pt x="845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8541719" y="352716"/>
            <a:ext cx="269211" cy="225865"/>
          </a:xfrm>
          <a:custGeom>
            <a:rect b="b" l="l" r="r" t="t"/>
            <a:pathLst>
              <a:path extrusionOk="0" fill="none" h="5784" w="6894">
                <a:moveTo>
                  <a:pt x="0" y="5784"/>
                </a:moveTo>
                <a:lnTo>
                  <a:pt x="6894"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8635166" y="352716"/>
            <a:ext cx="175764" cy="304200"/>
          </a:xfrm>
          <a:custGeom>
            <a:rect b="b" l="l" r="r" t="t"/>
            <a:pathLst>
              <a:path extrusionOk="0" fill="none" h="7790" w="4501">
                <a:moveTo>
                  <a:pt x="0" y="7790"/>
                </a:moveTo>
                <a:lnTo>
                  <a:pt x="4501"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8750090" y="352716"/>
            <a:ext cx="60840" cy="345944"/>
          </a:xfrm>
          <a:custGeom>
            <a:rect b="b" l="l" r="r" t="t"/>
            <a:pathLst>
              <a:path extrusionOk="0" fill="none" h="8859" w="1558">
                <a:moveTo>
                  <a:pt x="0" y="8859"/>
                </a:moveTo>
                <a:lnTo>
                  <a:pt x="1558"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8810930" y="352716"/>
            <a:ext cx="61269" cy="345944"/>
          </a:xfrm>
          <a:custGeom>
            <a:rect b="b" l="l" r="r" t="t"/>
            <a:pathLst>
              <a:path extrusionOk="0" fill="none" h="8859" w="1569">
                <a:moveTo>
                  <a:pt x="1568" y="885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8810930" y="352716"/>
            <a:ext cx="175764" cy="304200"/>
          </a:xfrm>
          <a:custGeom>
            <a:rect b="b" l="l" r="r" t="t"/>
            <a:pathLst>
              <a:path extrusionOk="0" fill="none" h="7790" w="4501">
                <a:moveTo>
                  <a:pt x="4501" y="779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8810930" y="352716"/>
            <a:ext cx="269211" cy="225865"/>
          </a:xfrm>
          <a:custGeom>
            <a:rect b="b" l="l" r="r" t="t"/>
            <a:pathLst>
              <a:path extrusionOk="0" fill="none" h="5784" w="6894">
                <a:moveTo>
                  <a:pt x="6894" y="578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8810930" y="352716"/>
            <a:ext cx="330441" cy="120118"/>
          </a:xfrm>
          <a:custGeom>
            <a:rect b="b" l="l" r="r" t="t"/>
            <a:pathLst>
              <a:path extrusionOk="0" fill="none" h="3076" w="8462">
                <a:moveTo>
                  <a:pt x="8462" y="3075"/>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8810930" y="352716"/>
            <a:ext cx="351528" cy="39"/>
          </a:xfrm>
          <a:custGeom>
            <a:rect b="b" l="l" r="r" t="t"/>
            <a:pathLst>
              <a:path extrusionOk="0" fill="none" h="1" w="9002">
                <a:moveTo>
                  <a:pt x="9001" y="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8810930" y="232208"/>
            <a:ext cx="330441" cy="120547"/>
          </a:xfrm>
          <a:custGeom>
            <a:rect b="b" l="l" r="r" t="t"/>
            <a:pathLst>
              <a:path extrusionOk="0" fill="none" h="3087" w="8462">
                <a:moveTo>
                  <a:pt x="8462" y="1"/>
                </a:moveTo>
                <a:lnTo>
                  <a:pt x="0" y="3086"/>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8810930" y="126460"/>
            <a:ext cx="269211" cy="226295"/>
          </a:xfrm>
          <a:custGeom>
            <a:rect b="b" l="l" r="r" t="t"/>
            <a:pathLst>
              <a:path extrusionOk="0" fill="none" h="5795" w="6894">
                <a:moveTo>
                  <a:pt x="6894" y="0"/>
                </a:moveTo>
                <a:lnTo>
                  <a:pt x="0" y="5794"/>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8810930" y="48126"/>
            <a:ext cx="175764" cy="304629"/>
          </a:xfrm>
          <a:custGeom>
            <a:rect b="b" l="l" r="r" t="t"/>
            <a:pathLst>
              <a:path extrusionOk="0" fill="none" h="7801" w="4501">
                <a:moveTo>
                  <a:pt x="4501" y="1"/>
                </a:moveTo>
                <a:lnTo>
                  <a:pt x="0" y="780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8810930" y="6382"/>
            <a:ext cx="61269" cy="346374"/>
          </a:xfrm>
          <a:custGeom>
            <a:rect b="b" l="l" r="r" t="t"/>
            <a:pathLst>
              <a:path extrusionOk="0" fill="none" h="8870" w="1569">
                <a:moveTo>
                  <a:pt x="1568" y="0"/>
                </a:moveTo>
                <a:lnTo>
                  <a:pt x="0" y="8869"/>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8750090" y="6382"/>
            <a:ext cx="60840" cy="346374"/>
          </a:xfrm>
          <a:custGeom>
            <a:rect b="b" l="l" r="r" t="t"/>
            <a:pathLst>
              <a:path extrusionOk="0" fill="none" h="8870" w="1558">
                <a:moveTo>
                  <a:pt x="1558" y="8869"/>
                </a:moveTo>
                <a:lnTo>
                  <a:pt x="0" y="0"/>
                </a:lnTo>
              </a:path>
            </a:pathLst>
          </a:custGeom>
          <a:noFill/>
          <a:ln cap="flat" cmpd="sng" w="1025">
            <a:solidFill>
              <a:srgbClr val="262B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8750090" y="6382"/>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8635166" y="48126"/>
            <a:ext cx="175764" cy="304629"/>
          </a:xfrm>
          <a:custGeom>
            <a:rect b="b" l="l" r="r" t="t"/>
            <a:pathLst>
              <a:path extrusionOk="0" fill="none" h="7801" w="4501">
                <a:moveTo>
                  <a:pt x="4501" y="7800"/>
                </a:moveTo>
                <a:lnTo>
                  <a:pt x="0"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8541719" y="126460"/>
            <a:ext cx="269211" cy="226295"/>
          </a:xfrm>
          <a:custGeom>
            <a:rect b="b" l="l" r="r" t="t"/>
            <a:pathLst>
              <a:path extrusionOk="0" fill="none" h="5795" w="6894">
                <a:moveTo>
                  <a:pt x="6894" y="579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8480879" y="232208"/>
            <a:ext cx="330051" cy="120547"/>
          </a:xfrm>
          <a:custGeom>
            <a:rect b="b" l="l" r="r" t="t"/>
            <a:pathLst>
              <a:path extrusionOk="0" fill="none" h="3087" w="8452">
                <a:moveTo>
                  <a:pt x="8452" y="3086"/>
                </a:moveTo>
                <a:lnTo>
                  <a:pt x="1"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rot="5400000">
            <a:off x="8623419" y="3200116"/>
            <a:ext cx="704657" cy="352348"/>
          </a:xfrm>
          <a:custGeom>
            <a:rect b="b" l="l" r="r" t="t"/>
            <a:pathLst>
              <a:path extrusionOk="0" h="9023" w="18045">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flipH="1" rot="5400000">
            <a:off x="7745584" y="704387"/>
            <a:ext cx="352309" cy="352309"/>
          </a:xfrm>
          <a:custGeom>
            <a:rect b="b" l="l" r="r" t="t"/>
            <a:pathLst>
              <a:path extrusionOk="0" h="9022" w="9022">
                <a:moveTo>
                  <a:pt x="0" y="0"/>
                </a:moveTo>
                <a:cubicBezTo>
                  <a:pt x="0" y="4979"/>
                  <a:pt x="4043" y="9022"/>
                  <a:pt x="9022" y="9022"/>
                </a:cubicBezTo>
                <a:lnTo>
                  <a:pt x="90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flipH="1" rot="5400000">
            <a:off x="8097874" y="704758"/>
            <a:ext cx="351919" cy="351958"/>
          </a:xfrm>
          <a:custGeom>
            <a:rect b="b" l="l" r="r" t="t"/>
            <a:pathLst>
              <a:path extrusionOk="0" h="9013" w="9012">
                <a:moveTo>
                  <a:pt x="0" y="1"/>
                </a:moveTo>
                <a:lnTo>
                  <a:pt x="0" y="9012"/>
                </a:lnTo>
                <a:lnTo>
                  <a:pt x="9012" y="9012"/>
                </a:lnTo>
                <a:cubicBezTo>
                  <a:pt x="9012" y="4033"/>
                  <a:pt x="497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flipH="1" rot="5400000">
            <a:off x="8098264" y="1056676"/>
            <a:ext cx="351958" cy="351919"/>
          </a:xfrm>
          <a:custGeom>
            <a:rect b="b" l="l" r="r" t="t"/>
            <a:pathLst>
              <a:path extrusionOk="0" h="9012" w="9013">
                <a:moveTo>
                  <a:pt x="1" y="0"/>
                </a:moveTo>
                <a:cubicBezTo>
                  <a:pt x="1" y="4980"/>
                  <a:pt x="4043" y="9012"/>
                  <a:pt x="9012" y="9012"/>
                </a:cubicBezTo>
                <a:lnTo>
                  <a:pt x="90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7735577" y="4435025"/>
            <a:ext cx="704228" cy="30654"/>
          </a:xfrm>
          <a:custGeom>
            <a:rect b="b" l="l" r="r" t="t"/>
            <a:pathLst>
              <a:path extrusionOk="0" h="785" w="18034">
                <a:moveTo>
                  <a:pt x="1" y="0"/>
                </a:moveTo>
                <a:lnTo>
                  <a:pt x="1" y="785"/>
                </a:lnTo>
                <a:lnTo>
                  <a:pt x="18034" y="785"/>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7735577" y="4496256"/>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7735577" y="4557486"/>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7735577" y="4618717"/>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7735577" y="4679947"/>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7735577" y="4741177"/>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7735577" y="4802447"/>
            <a:ext cx="704228" cy="30654"/>
          </a:xfrm>
          <a:custGeom>
            <a:rect b="b" l="l" r="r" t="t"/>
            <a:pathLst>
              <a:path extrusionOk="0" h="785" w="18034">
                <a:moveTo>
                  <a:pt x="1" y="0"/>
                </a:moveTo>
                <a:lnTo>
                  <a:pt x="1" y="784"/>
                </a:lnTo>
                <a:lnTo>
                  <a:pt x="18034" y="784"/>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7735577" y="4863677"/>
            <a:ext cx="704228" cy="30654"/>
          </a:xfrm>
          <a:custGeom>
            <a:rect b="b" l="l" r="r" t="t"/>
            <a:pathLst>
              <a:path extrusionOk="0" h="785" w="18034">
                <a:moveTo>
                  <a:pt x="1" y="0"/>
                </a:moveTo>
                <a:lnTo>
                  <a:pt x="1" y="784"/>
                </a:lnTo>
                <a:lnTo>
                  <a:pt x="18034" y="784"/>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7735577" y="4924908"/>
            <a:ext cx="704228" cy="30654"/>
          </a:xfrm>
          <a:custGeom>
            <a:rect b="b" l="l" r="r" t="t"/>
            <a:pathLst>
              <a:path extrusionOk="0" h="785" w="18034">
                <a:moveTo>
                  <a:pt x="1" y="0"/>
                </a:moveTo>
                <a:lnTo>
                  <a:pt x="1" y="784"/>
                </a:lnTo>
                <a:lnTo>
                  <a:pt x="18034" y="784"/>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7735577" y="4986138"/>
            <a:ext cx="704228" cy="30654"/>
          </a:xfrm>
          <a:custGeom>
            <a:rect b="b" l="l" r="r" t="t"/>
            <a:pathLst>
              <a:path extrusionOk="0" h="785" w="18034">
                <a:moveTo>
                  <a:pt x="1" y="0"/>
                </a:moveTo>
                <a:lnTo>
                  <a:pt x="1" y="784"/>
                </a:lnTo>
                <a:lnTo>
                  <a:pt x="18034" y="784"/>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7735577" y="5047369"/>
            <a:ext cx="704228" cy="30654"/>
          </a:xfrm>
          <a:custGeom>
            <a:rect b="b" l="l" r="r" t="t"/>
            <a:pathLst>
              <a:path extrusionOk="0" h="785" w="18034">
                <a:moveTo>
                  <a:pt x="1" y="0"/>
                </a:moveTo>
                <a:lnTo>
                  <a:pt x="1" y="784"/>
                </a:lnTo>
                <a:lnTo>
                  <a:pt x="18034" y="784"/>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7735577" y="5108989"/>
            <a:ext cx="704228" cy="30264"/>
          </a:xfrm>
          <a:custGeom>
            <a:rect b="b" l="l" r="r" t="t"/>
            <a:pathLst>
              <a:path extrusionOk="0" h="775" w="18034">
                <a:moveTo>
                  <a:pt x="1" y="1"/>
                </a:moveTo>
                <a:lnTo>
                  <a:pt x="1" y="774"/>
                </a:lnTo>
                <a:lnTo>
                  <a:pt x="18034" y="774"/>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727000" y="542825"/>
            <a:ext cx="7704000" cy="40611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7034887" y="-4"/>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a:off x="7034887" y="6122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7034887" y="12245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7034887" y="183687"/>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7034887" y="244917"/>
            <a:ext cx="703837" cy="30693"/>
          </a:xfrm>
          <a:custGeom>
            <a:rect b="b" l="l" r="r" t="t"/>
            <a:pathLst>
              <a:path extrusionOk="0" h="786"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7383659" y="4787531"/>
            <a:ext cx="351958" cy="351919"/>
          </a:xfrm>
          <a:custGeom>
            <a:rect b="b" l="l" r="r" t="t"/>
            <a:pathLst>
              <a:path extrusionOk="0" h="9012" w="9013">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9" name="Google Shape;349;p17"/>
          <p:cNvSpPr txBox="1"/>
          <p:nvPr>
            <p:ph idx="1" type="subTitle"/>
          </p:nvPr>
        </p:nvSpPr>
        <p:spPr>
          <a:xfrm>
            <a:off x="4178970" y="2421749"/>
            <a:ext cx="2945100" cy="1367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17"/>
          <p:cNvSpPr txBox="1"/>
          <p:nvPr>
            <p:ph idx="2" type="subTitle"/>
          </p:nvPr>
        </p:nvSpPr>
        <p:spPr>
          <a:xfrm>
            <a:off x="713225" y="2421749"/>
            <a:ext cx="2945100" cy="1367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17"/>
          <p:cNvSpPr txBox="1"/>
          <p:nvPr>
            <p:ph idx="3" type="subTitle"/>
          </p:nvPr>
        </p:nvSpPr>
        <p:spPr>
          <a:xfrm>
            <a:off x="713225" y="1997175"/>
            <a:ext cx="2945100" cy="4464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352" name="Google Shape;352;p17"/>
          <p:cNvSpPr txBox="1"/>
          <p:nvPr>
            <p:ph idx="4" type="subTitle"/>
          </p:nvPr>
        </p:nvSpPr>
        <p:spPr>
          <a:xfrm>
            <a:off x="4178970" y="1997175"/>
            <a:ext cx="2945100" cy="4464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53" name="Shape 353"/>
        <p:cNvGrpSpPr/>
        <p:nvPr/>
      </p:nvGrpSpPr>
      <p:grpSpPr>
        <a:xfrm>
          <a:off x="0" y="0"/>
          <a:ext cx="0" cy="0"/>
          <a:chOff x="0" y="0"/>
          <a:chExt cx="0" cy="0"/>
        </a:xfrm>
      </p:grpSpPr>
      <p:sp>
        <p:nvSpPr>
          <p:cNvPr id="354" name="Google Shape;354;p18"/>
          <p:cNvSpPr/>
          <p:nvPr/>
        </p:nvSpPr>
        <p:spPr>
          <a:xfrm rot="10800000">
            <a:off x="1406694" y="5111270"/>
            <a:ext cx="696691" cy="30654"/>
          </a:xfrm>
          <a:custGeom>
            <a:rect b="b" l="l" r="r" t="t"/>
            <a:pathLst>
              <a:path extrusionOk="0" h="785" w="17841">
                <a:moveTo>
                  <a:pt x="1" y="1"/>
                </a:moveTo>
                <a:lnTo>
                  <a:pt x="1" y="785"/>
                </a:lnTo>
                <a:lnTo>
                  <a:pt x="17840" y="785"/>
                </a:lnTo>
                <a:lnTo>
                  <a:pt x="17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rot="10800000">
            <a:off x="2104546" y="4791573"/>
            <a:ext cx="704228" cy="351919"/>
          </a:xfrm>
          <a:custGeom>
            <a:rect b="b" l="l" r="r" t="t"/>
            <a:pathLst>
              <a:path extrusionOk="0" h="9012" w="18034">
                <a:moveTo>
                  <a:pt x="0" y="0"/>
                </a:moveTo>
                <a:lnTo>
                  <a:pt x="0" y="9011"/>
                </a:lnTo>
                <a:lnTo>
                  <a:pt x="18034" y="9011"/>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rot="10800000">
            <a:off x="2808735" y="4791182"/>
            <a:ext cx="351919" cy="352309"/>
          </a:xfrm>
          <a:custGeom>
            <a:rect b="b" l="l" r="r" t="t"/>
            <a:pathLst>
              <a:path extrusionOk="0" h="9022" w="9012">
                <a:moveTo>
                  <a:pt x="0" y="0"/>
                </a:moveTo>
                <a:cubicBezTo>
                  <a:pt x="0" y="4979"/>
                  <a:pt x="4032" y="9022"/>
                  <a:pt x="9011" y="9022"/>
                </a:cubicBezTo>
                <a:lnTo>
                  <a:pt x="90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rot="10800000">
            <a:off x="-3256" y="4438873"/>
            <a:ext cx="704618" cy="704618"/>
          </a:xfrm>
          <a:custGeom>
            <a:rect b="b" l="l" r="r" t="t"/>
            <a:pathLst>
              <a:path extrusionOk="0" h="18044" w="18044">
                <a:moveTo>
                  <a:pt x="0" y="0"/>
                </a:moveTo>
                <a:lnTo>
                  <a:pt x="0" y="18043"/>
                </a:lnTo>
                <a:lnTo>
                  <a:pt x="18044" y="18043"/>
                </a:lnTo>
                <a:lnTo>
                  <a:pt x="180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rot="10800000">
            <a:off x="-2475" y="4438873"/>
            <a:ext cx="703837" cy="704228"/>
          </a:xfrm>
          <a:custGeom>
            <a:rect b="b" l="l" r="r" t="t"/>
            <a:pathLst>
              <a:path extrusionOk="0" h="18034" w="18024">
                <a:moveTo>
                  <a:pt x="8818" y="0"/>
                </a:moveTo>
                <a:cubicBezTo>
                  <a:pt x="8004" y="0"/>
                  <a:pt x="7352" y="652"/>
                  <a:pt x="7352" y="1466"/>
                </a:cubicBezTo>
                <a:cubicBezTo>
                  <a:pt x="7352" y="2349"/>
                  <a:pt x="6628" y="2933"/>
                  <a:pt x="5873" y="2933"/>
                </a:cubicBezTo>
                <a:cubicBezTo>
                  <a:pt x="5513" y="2933"/>
                  <a:pt x="5146" y="2801"/>
                  <a:pt x="4847" y="2505"/>
                </a:cubicBezTo>
                <a:cubicBezTo>
                  <a:pt x="4562" y="2215"/>
                  <a:pt x="4188" y="2070"/>
                  <a:pt x="3812" y="2070"/>
                </a:cubicBezTo>
                <a:cubicBezTo>
                  <a:pt x="3437" y="2070"/>
                  <a:pt x="3060" y="2215"/>
                  <a:pt x="2770" y="2505"/>
                </a:cubicBezTo>
                <a:lnTo>
                  <a:pt x="2495" y="2780"/>
                </a:lnTo>
                <a:cubicBezTo>
                  <a:pt x="1925" y="3350"/>
                  <a:pt x="1925" y="4277"/>
                  <a:pt x="2495" y="4847"/>
                </a:cubicBezTo>
                <a:cubicBezTo>
                  <a:pt x="3422" y="5774"/>
                  <a:pt x="2770" y="7352"/>
                  <a:pt x="1467" y="7352"/>
                </a:cubicBezTo>
                <a:cubicBezTo>
                  <a:pt x="652" y="7352"/>
                  <a:pt x="0" y="8014"/>
                  <a:pt x="0" y="8818"/>
                </a:cubicBezTo>
                <a:lnTo>
                  <a:pt x="0" y="9205"/>
                </a:lnTo>
                <a:cubicBezTo>
                  <a:pt x="0" y="10020"/>
                  <a:pt x="652" y="10671"/>
                  <a:pt x="1467" y="10671"/>
                </a:cubicBezTo>
                <a:cubicBezTo>
                  <a:pt x="2770" y="10671"/>
                  <a:pt x="3422" y="12250"/>
                  <a:pt x="2495" y="13176"/>
                </a:cubicBezTo>
                <a:cubicBezTo>
                  <a:pt x="1925" y="13746"/>
                  <a:pt x="1925" y="14673"/>
                  <a:pt x="2495" y="15253"/>
                </a:cubicBezTo>
                <a:lnTo>
                  <a:pt x="2770" y="15528"/>
                </a:lnTo>
                <a:cubicBezTo>
                  <a:pt x="3060" y="15813"/>
                  <a:pt x="3437" y="15956"/>
                  <a:pt x="3812" y="15956"/>
                </a:cubicBezTo>
                <a:cubicBezTo>
                  <a:pt x="4188" y="15956"/>
                  <a:pt x="4562" y="15813"/>
                  <a:pt x="4847" y="15528"/>
                </a:cubicBezTo>
                <a:cubicBezTo>
                  <a:pt x="5148" y="15228"/>
                  <a:pt x="5516" y="15094"/>
                  <a:pt x="5877" y="15094"/>
                </a:cubicBezTo>
                <a:cubicBezTo>
                  <a:pt x="6631" y="15094"/>
                  <a:pt x="7352" y="15679"/>
                  <a:pt x="7352" y="16567"/>
                </a:cubicBezTo>
                <a:cubicBezTo>
                  <a:pt x="7352" y="17371"/>
                  <a:pt x="8004" y="18033"/>
                  <a:pt x="8818" y="18033"/>
                </a:cubicBezTo>
                <a:lnTo>
                  <a:pt x="9205" y="18033"/>
                </a:lnTo>
                <a:cubicBezTo>
                  <a:pt x="10010" y="18033"/>
                  <a:pt x="10672" y="17371"/>
                  <a:pt x="10672" y="16567"/>
                </a:cubicBezTo>
                <a:cubicBezTo>
                  <a:pt x="10672" y="15679"/>
                  <a:pt x="11393" y="15094"/>
                  <a:pt x="12146" y="15094"/>
                </a:cubicBezTo>
                <a:cubicBezTo>
                  <a:pt x="12508" y="15094"/>
                  <a:pt x="12876" y="15228"/>
                  <a:pt x="13177" y="15528"/>
                </a:cubicBezTo>
                <a:cubicBezTo>
                  <a:pt x="13462" y="15813"/>
                  <a:pt x="13836" y="15956"/>
                  <a:pt x="14210" y="15956"/>
                </a:cubicBezTo>
                <a:cubicBezTo>
                  <a:pt x="14584" y="15956"/>
                  <a:pt x="14958" y="15813"/>
                  <a:pt x="15244" y="15528"/>
                </a:cubicBezTo>
                <a:lnTo>
                  <a:pt x="15518" y="15253"/>
                </a:lnTo>
                <a:cubicBezTo>
                  <a:pt x="16099" y="14673"/>
                  <a:pt x="16099" y="13746"/>
                  <a:pt x="15518" y="13176"/>
                </a:cubicBezTo>
                <a:cubicBezTo>
                  <a:pt x="14602" y="12250"/>
                  <a:pt x="15254" y="10671"/>
                  <a:pt x="16557" y="10671"/>
                </a:cubicBezTo>
                <a:cubicBezTo>
                  <a:pt x="17372" y="10671"/>
                  <a:pt x="18023" y="10020"/>
                  <a:pt x="18023" y="9205"/>
                </a:cubicBezTo>
                <a:lnTo>
                  <a:pt x="18023" y="8818"/>
                </a:lnTo>
                <a:cubicBezTo>
                  <a:pt x="18023" y="8014"/>
                  <a:pt x="17372" y="7352"/>
                  <a:pt x="16557" y="7352"/>
                </a:cubicBezTo>
                <a:cubicBezTo>
                  <a:pt x="15254" y="7352"/>
                  <a:pt x="14602" y="5774"/>
                  <a:pt x="15518" y="4847"/>
                </a:cubicBezTo>
                <a:cubicBezTo>
                  <a:pt x="16099" y="4277"/>
                  <a:pt x="16099" y="3350"/>
                  <a:pt x="15518" y="2780"/>
                </a:cubicBezTo>
                <a:lnTo>
                  <a:pt x="15244" y="2505"/>
                </a:lnTo>
                <a:cubicBezTo>
                  <a:pt x="14958" y="2215"/>
                  <a:pt x="14584" y="2070"/>
                  <a:pt x="14210" y="2070"/>
                </a:cubicBezTo>
                <a:cubicBezTo>
                  <a:pt x="13836" y="2070"/>
                  <a:pt x="13462" y="2215"/>
                  <a:pt x="13177" y="2505"/>
                </a:cubicBezTo>
                <a:cubicBezTo>
                  <a:pt x="12878" y="2801"/>
                  <a:pt x="12511" y="2933"/>
                  <a:pt x="12151" y="2933"/>
                </a:cubicBezTo>
                <a:cubicBezTo>
                  <a:pt x="11396" y="2933"/>
                  <a:pt x="10672" y="2349"/>
                  <a:pt x="10672" y="1466"/>
                </a:cubicBezTo>
                <a:cubicBezTo>
                  <a:pt x="10672" y="652"/>
                  <a:pt x="10010" y="0"/>
                  <a:pt x="92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rot="10800000">
            <a:off x="294149" y="4735927"/>
            <a:ext cx="110590" cy="110551"/>
          </a:xfrm>
          <a:custGeom>
            <a:rect b="b" l="l" r="r" t="t"/>
            <a:pathLst>
              <a:path extrusionOk="0" h="2831" w="2832">
                <a:moveTo>
                  <a:pt x="1416" y="0"/>
                </a:moveTo>
                <a:cubicBezTo>
                  <a:pt x="1131" y="632"/>
                  <a:pt x="622" y="1130"/>
                  <a:pt x="1" y="1416"/>
                </a:cubicBezTo>
                <a:cubicBezTo>
                  <a:pt x="622" y="1701"/>
                  <a:pt x="1131" y="2210"/>
                  <a:pt x="1416" y="2831"/>
                </a:cubicBezTo>
                <a:cubicBezTo>
                  <a:pt x="1701" y="2210"/>
                  <a:pt x="2200" y="1701"/>
                  <a:pt x="2831" y="1416"/>
                </a:cubicBezTo>
                <a:cubicBezTo>
                  <a:pt x="2200" y="1130"/>
                  <a:pt x="1701" y="632"/>
                  <a:pt x="1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rot="10800000">
            <a:off x="422975" y="4735927"/>
            <a:ext cx="110590" cy="110551"/>
          </a:xfrm>
          <a:custGeom>
            <a:rect b="b" l="l" r="r" t="t"/>
            <a:pathLst>
              <a:path extrusionOk="0" h="2831" w="2832">
                <a:moveTo>
                  <a:pt x="1416" y="0"/>
                </a:moveTo>
                <a:cubicBezTo>
                  <a:pt x="1131" y="632"/>
                  <a:pt x="622" y="1130"/>
                  <a:pt x="0" y="1416"/>
                </a:cubicBezTo>
                <a:cubicBezTo>
                  <a:pt x="622" y="1701"/>
                  <a:pt x="1131" y="2210"/>
                  <a:pt x="1416" y="2831"/>
                </a:cubicBezTo>
                <a:cubicBezTo>
                  <a:pt x="1701" y="2210"/>
                  <a:pt x="2200" y="1701"/>
                  <a:pt x="2831" y="1416"/>
                </a:cubicBezTo>
                <a:cubicBezTo>
                  <a:pt x="2200" y="1130"/>
                  <a:pt x="1701" y="632"/>
                  <a:pt x="1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rot="10800000">
            <a:off x="149430" y="4735927"/>
            <a:ext cx="110590" cy="110551"/>
          </a:xfrm>
          <a:custGeom>
            <a:rect b="b" l="l" r="r" t="t"/>
            <a:pathLst>
              <a:path extrusionOk="0" h="2831" w="2832">
                <a:moveTo>
                  <a:pt x="1416" y="0"/>
                </a:moveTo>
                <a:cubicBezTo>
                  <a:pt x="1131" y="632"/>
                  <a:pt x="632" y="1130"/>
                  <a:pt x="1" y="1416"/>
                </a:cubicBezTo>
                <a:cubicBezTo>
                  <a:pt x="632" y="1701"/>
                  <a:pt x="1131" y="2210"/>
                  <a:pt x="1416" y="2831"/>
                </a:cubicBezTo>
                <a:cubicBezTo>
                  <a:pt x="1701" y="2210"/>
                  <a:pt x="2211" y="1701"/>
                  <a:pt x="2832" y="1416"/>
                </a:cubicBezTo>
                <a:cubicBezTo>
                  <a:pt x="2211" y="1130"/>
                  <a:pt x="1701" y="632"/>
                  <a:pt x="1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rot="10800000">
            <a:off x="294149" y="4619011"/>
            <a:ext cx="110590" cy="110590"/>
          </a:xfrm>
          <a:custGeom>
            <a:rect b="b" l="l" r="r" t="t"/>
            <a:pathLst>
              <a:path extrusionOk="0" h="2832" w="2832">
                <a:moveTo>
                  <a:pt x="1416" y="1"/>
                </a:moveTo>
                <a:cubicBezTo>
                  <a:pt x="1131" y="622"/>
                  <a:pt x="622" y="1131"/>
                  <a:pt x="1" y="1416"/>
                </a:cubicBezTo>
                <a:cubicBezTo>
                  <a:pt x="622" y="1701"/>
                  <a:pt x="1131" y="2200"/>
                  <a:pt x="1416" y="2832"/>
                </a:cubicBezTo>
                <a:cubicBezTo>
                  <a:pt x="1701" y="2200"/>
                  <a:pt x="2200" y="1701"/>
                  <a:pt x="2831" y="1416"/>
                </a:cubicBezTo>
                <a:cubicBezTo>
                  <a:pt x="2200" y="1131"/>
                  <a:pt x="1701" y="622"/>
                  <a:pt x="14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rot="10800000">
            <a:off x="294149" y="4852413"/>
            <a:ext cx="110590" cy="110590"/>
          </a:xfrm>
          <a:custGeom>
            <a:rect b="b" l="l" r="r" t="t"/>
            <a:pathLst>
              <a:path extrusionOk="0" h="2832" w="2832">
                <a:moveTo>
                  <a:pt x="1416" y="1"/>
                </a:moveTo>
                <a:cubicBezTo>
                  <a:pt x="1131" y="622"/>
                  <a:pt x="622" y="1131"/>
                  <a:pt x="1" y="1416"/>
                </a:cubicBezTo>
                <a:cubicBezTo>
                  <a:pt x="622" y="1701"/>
                  <a:pt x="1131" y="2200"/>
                  <a:pt x="1416" y="2831"/>
                </a:cubicBezTo>
                <a:cubicBezTo>
                  <a:pt x="1701" y="2200"/>
                  <a:pt x="2200" y="1701"/>
                  <a:pt x="2831" y="1416"/>
                </a:cubicBezTo>
                <a:cubicBezTo>
                  <a:pt x="2200" y="1131"/>
                  <a:pt x="1701" y="622"/>
                  <a:pt x="14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rot="10800000">
            <a:off x="1407894" y="5050045"/>
            <a:ext cx="696691" cy="30654"/>
          </a:xfrm>
          <a:custGeom>
            <a:rect b="b" l="l" r="r" t="t"/>
            <a:pathLst>
              <a:path extrusionOk="0" h="785" w="17841">
                <a:moveTo>
                  <a:pt x="1" y="1"/>
                </a:moveTo>
                <a:lnTo>
                  <a:pt x="1" y="785"/>
                </a:lnTo>
                <a:lnTo>
                  <a:pt x="17840" y="785"/>
                </a:lnTo>
                <a:lnTo>
                  <a:pt x="17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rot="10800000">
            <a:off x="1407894" y="4988815"/>
            <a:ext cx="696691" cy="30654"/>
          </a:xfrm>
          <a:custGeom>
            <a:rect b="b" l="l" r="r" t="t"/>
            <a:pathLst>
              <a:path extrusionOk="0" h="785" w="17841">
                <a:moveTo>
                  <a:pt x="1" y="1"/>
                </a:moveTo>
                <a:lnTo>
                  <a:pt x="1" y="785"/>
                </a:lnTo>
                <a:lnTo>
                  <a:pt x="17840" y="785"/>
                </a:lnTo>
                <a:lnTo>
                  <a:pt x="17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rot="10800000">
            <a:off x="1407894" y="4927545"/>
            <a:ext cx="696691" cy="30693"/>
          </a:xfrm>
          <a:custGeom>
            <a:rect b="b" l="l" r="r" t="t"/>
            <a:pathLst>
              <a:path extrusionOk="0" h="786" w="17841">
                <a:moveTo>
                  <a:pt x="1" y="1"/>
                </a:moveTo>
                <a:lnTo>
                  <a:pt x="1" y="785"/>
                </a:lnTo>
                <a:lnTo>
                  <a:pt x="17840" y="785"/>
                </a:lnTo>
                <a:lnTo>
                  <a:pt x="17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rot="10800000">
            <a:off x="1407894" y="4866315"/>
            <a:ext cx="696691" cy="30654"/>
          </a:xfrm>
          <a:custGeom>
            <a:rect b="b" l="l" r="r" t="t"/>
            <a:pathLst>
              <a:path extrusionOk="0" h="785" w="17841">
                <a:moveTo>
                  <a:pt x="1" y="0"/>
                </a:moveTo>
                <a:lnTo>
                  <a:pt x="1" y="784"/>
                </a:lnTo>
                <a:lnTo>
                  <a:pt x="17840" y="784"/>
                </a:lnTo>
                <a:lnTo>
                  <a:pt x="178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rot="10800000">
            <a:off x="1407894" y="4805084"/>
            <a:ext cx="696691" cy="30654"/>
          </a:xfrm>
          <a:custGeom>
            <a:rect b="b" l="l" r="r" t="t"/>
            <a:pathLst>
              <a:path extrusionOk="0" h="785" w="17841">
                <a:moveTo>
                  <a:pt x="1" y="0"/>
                </a:moveTo>
                <a:lnTo>
                  <a:pt x="1" y="784"/>
                </a:lnTo>
                <a:lnTo>
                  <a:pt x="17840" y="784"/>
                </a:lnTo>
                <a:lnTo>
                  <a:pt x="178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rot="10800000">
            <a:off x="1407894" y="4743854"/>
            <a:ext cx="696691" cy="30654"/>
          </a:xfrm>
          <a:custGeom>
            <a:rect b="b" l="l" r="r" t="t"/>
            <a:pathLst>
              <a:path extrusionOk="0" h="785" w="17841">
                <a:moveTo>
                  <a:pt x="1" y="0"/>
                </a:moveTo>
                <a:lnTo>
                  <a:pt x="1" y="784"/>
                </a:lnTo>
                <a:lnTo>
                  <a:pt x="17840" y="784"/>
                </a:lnTo>
                <a:lnTo>
                  <a:pt x="178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rot="10800000">
            <a:off x="1407894" y="4682623"/>
            <a:ext cx="696691" cy="30654"/>
          </a:xfrm>
          <a:custGeom>
            <a:rect b="b" l="l" r="r" t="t"/>
            <a:pathLst>
              <a:path extrusionOk="0" h="785" w="17841">
                <a:moveTo>
                  <a:pt x="1" y="0"/>
                </a:moveTo>
                <a:lnTo>
                  <a:pt x="1" y="784"/>
                </a:lnTo>
                <a:lnTo>
                  <a:pt x="17840" y="784"/>
                </a:lnTo>
                <a:lnTo>
                  <a:pt x="178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rot="10800000">
            <a:off x="1407894" y="4621393"/>
            <a:ext cx="696691" cy="30654"/>
          </a:xfrm>
          <a:custGeom>
            <a:rect b="b" l="l" r="r" t="t"/>
            <a:pathLst>
              <a:path extrusionOk="0" h="785" w="17841">
                <a:moveTo>
                  <a:pt x="1" y="0"/>
                </a:moveTo>
                <a:lnTo>
                  <a:pt x="1" y="784"/>
                </a:lnTo>
                <a:lnTo>
                  <a:pt x="17840" y="784"/>
                </a:lnTo>
                <a:lnTo>
                  <a:pt x="178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rot="10800000">
            <a:off x="1407894" y="4560163"/>
            <a:ext cx="696691" cy="30654"/>
          </a:xfrm>
          <a:custGeom>
            <a:rect b="b" l="l" r="r" t="t"/>
            <a:pathLst>
              <a:path extrusionOk="0" h="785" w="17841">
                <a:moveTo>
                  <a:pt x="1" y="1"/>
                </a:moveTo>
                <a:lnTo>
                  <a:pt x="1" y="785"/>
                </a:lnTo>
                <a:lnTo>
                  <a:pt x="17840" y="785"/>
                </a:lnTo>
                <a:lnTo>
                  <a:pt x="17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rot="10800000">
            <a:off x="1407894" y="4498932"/>
            <a:ext cx="696691" cy="30654"/>
          </a:xfrm>
          <a:custGeom>
            <a:rect b="b" l="l" r="r" t="t"/>
            <a:pathLst>
              <a:path extrusionOk="0" h="785" w="17841">
                <a:moveTo>
                  <a:pt x="1" y="1"/>
                </a:moveTo>
                <a:lnTo>
                  <a:pt x="1" y="785"/>
                </a:lnTo>
                <a:lnTo>
                  <a:pt x="17840" y="785"/>
                </a:lnTo>
                <a:lnTo>
                  <a:pt x="17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rot="10800000">
            <a:off x="1407894" y="4437702"/>
            <a:ext cx="696691" cy="30264"/>
          </a:xfrm>
          <a:custGeom>
            <a:rect b="b" l="l" r="r" t="t"/>
            <a:pathLst>
              <a:path extrusionOk="0" h="775" w="17841">
                <a:moveTo>
                  <a:pt x="1" y="1"/>
                </a:moveTo>
                <a:lnTo>
                  <a:pt x="1" y="775"/>
                </a:lnTo>
                <a:lnTo>
                  <a:pt x="17840" y="775"/>
                </a:lnTo>
                <a:lnTo>
                  <a:pt x="17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rot="10800000">
            <a:off x="706908" y="4437702"/>
            <a:ext cx="1048571" cy="704228"/>
          </a:xfrm>
          <a:custGeom>
            <a:rect b="b" l="l" r="r" t="t"/>
            <a:pathLst>
              <a:path extrusionOk="0" h="18034" w="26852">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rot="10800000">
            <a:off x="1229787" y="4614637"/>
            <a:ext cx="351528" cy="352348"/>
          </a:xfrm>
          <a:custGeom>
            <a:rect b="b" l="l" r="r" t="t"/>
            <a:pathLst>
              <a:path extrusionOk="0" h="9023" w="9002">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flipH="1" rot="10800000">
            <a:off x="8409078" y="4468119"/>
            <a:ext cx="31522" cy="704616"/>
          </a:xfrm>
          <a:custGeom>
            <a:rect b="b" l="l" r="r" t="t"/>
            <a:pathLst>
              <a:path extrusionOk="0" h="14002" w="785">
                <a:moveTo>
                  <a:pt x="0" y="1"/>
                </a:moveTo>
                <a:lnTo>
                  <a:pt x="0" y="14002"/>
                </a:lnTo>
                <a:lnTo>
                  <a:pt x="785" y="14002"/>
                </a:lnTo>
                <a:lnTo>
                  <a:pt x="7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flipH="1" rot="10800000">
            <a:off x="8346113" y="4468119"/>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flipH="1" rot="10800000">
            <a:off x="8283147" y="4468119"/>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flipH="1" rot="10800000">
            <a:off x="8220181" y="4468119"/>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flipH="1" rot="10800000">
            <a:off x="8157216" y="4468119"/>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flipH="1" rot="10800000">
            <a:off x="8094250" y="4468119"/>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flipH="1" rot="10800000">
            <a:off x="8440948" y="4819979"/>
            <a:ext cx="351528" cy="39"/>
          </a:xfrm>
          <a:custGeom>
            <a:rect b="b" l="l" r="r" t="t"/>
            <a:pathLst>
              <a:path extrusionOk="0" fill="none" h="1" w="9002">
                <a:moveTo>
                  <a:pt x="1" y="0"/>
                </a:moveTo>
                <a:lnTo>
                  <a:pt x="900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flipH="1" rot="10800000">
            <a:off x="8462425" y="4699900"/>
            <a:ext cx="330051" cy="120118"/>
          </a:xfrm>
          <a:custGeom>
            <a:rect b="b" l="l" r="r" t="t"/>
            <a:pathLst>
              <a:path extrusionOk="0" fill="none" h="3076" w="8452">
                <a:moveTo>
                  <a:pt x="1" y="3075"/>
                </a:moveTo>
                <a:lnTo>
                  <a:pt x="845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flipH="1" rot="10800000">
            <a:off x="8523265" y="4594152"/>
            <a:ext cx="269211" cy="225865"/>
          </a:xfrm>
          <a:custGeom>
            <a:rect b="b" l="l" r="r" t="t"/>
            <a:pathLst>
              <a:path extrusionOk="0" fill="none" h="5784" w="6894">
                <a:moveTo>
                  <a:pt x="0" y="5784"/>
                </a:moveTo>
                <a:lnTo>
                  <a:pt x="6894"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flipH="1" rot="10800000">
            <a:off x="8616712" y="4515818"/>
            <a:ext cx="175764" cy="304200"/>
          </a:xfrm>
          <a:custGeom>
            <a:rect b="b" l="l" r="r" t="t"/>
            <a:pathLst>
              <a:path extrusionOk="0" fill="none" h="7790" w="4501">
                <a:moveTo>
                  <a:pt x="0" y="7790"/>
                </a:moveTo>
                <a:lnTo>
                  <a:pt x="4501"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flipH="1" rot="10800000">
            <a:off x="8731636" y="4474074"/>
            <a:ext cx="60840" cy="345944"/>
          </a:xfrm>
          <a:custGeom>
            <a:rect b="b" l="l" r="r" t="t"/>
            <a:pathLst>
              <a:path extrusionOk="0" fill="none" h="8859" w="1558">
                <a:moveTo>
                  <a:pt x="0" y="8859"/>
                </a:moveTo>
                <a:lnTo>
                  <a:pt x="1558"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flipH="1" rot="10800000">
            <a:off x="8792476" y="4474074"/>
            <a:ext cx="61269" cy="345944"/>
          </a:xfrm>
          <a:custGeom>
            <a:rect b="b" l="l" r="r" t="t"/>
            <a:pathLst>
              <a:path extrusionOk="0" fill="none" h="8859" w="1569">
                <a:moveTo>
                  <a:pt x="1568" y="885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flipH="1" rot="10800000">
            <a:off x="8792476" y="4515818"/>
            <a:ext cx="175764" cy="304200"/>
          </a:xfrm>
          <a:custGeom>
            <a:rect b="b" l="l" r="r" t="t"/>
            <a:pathLst>
              <a:path extrusionOk="0" fill="none" h="7790" w="4501">
                <a:moveTo>
                  <a:pt x="4501" y="779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flipH="1" rot="10800000">
            <a:off x="8792476" y="4594152"/>
            <a:ext cx="269211" cy="225865"/>
          </a:xfrm>
          <a:custGeom>
            <a:rect b="b" l="l" r="r" t="t"/>
            <a:pathLst>
              <a:path extrusionOk="0" fill="none" h="5784" w="6894">
                <a:moveTo>
                  <a:pt x="6894" y="578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flipH="1" rot="10800000">
            <a:off x="8792476" y="4699900"/>
            <a:ext cx="330441" cy="120118"/>
          </a:xfrm>
          <a:custGeom>
            <a:rect b="b" l="l" r="r" t="t"/>
            <a:pathLst>
              <a:path extrusionOk="0" fill="none" h="3076" w="8462">
                <a:moveTo>
                  <a:pt x="8462" y="3075"/>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flipH="1" rot="10800000">
            <a:off x="8792476" y="4819979"/>
            <a:ext cx="351528" cy="39"/>
          </a:xfrm>
          <a:custGeom>
            <a:rect b="b" l="l" r="r" t="t"/>
            <a:pathLst>
              <a:path extrusionOk="0" fill="none" h="1" w="9002">
                <a:moveTo>
                  <a:pt x="9001" y="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flipH="1" rot="10800000">
            <a:off x="8792476" y="4819979"/>
            <a:ext cx="330441" cy="120547"/>
          </a:xfrm>
          <a:custGeom>
            <a:rect b="b" l="l" r="r" t="t"/>
            <a:pathLst>
              <a:path extrusionOk="0" fill="none" h="3087" w="8462">
                <a:moveTo>
                  <a:pt x="8462" y="1"/>
                </a:moveTo>
                <a:lnTo>
                  <a:pt x="0" y="3086"/>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flipH="1" rot="10800000">
            <a:off x="8792476" y="4819979"/>
            <a:ext cx="269211" cy="226295"/>
          </a:xfrm>
          <a:custGeom>
            <a:rect b="b" l="l" r="r" t="t"/>
            <a:pathLst>
              <a:path extrusionOk="0" fill="none" h="5795" w="6894">
                <a:moveTo>
                  <a:pt x="6894" y="0"/>
                </a:moveTo>
                <a:lnTo>
                  <a:pt x="0" y="5794"/>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flipH="1" rot="10800000">
            <a:off x="8792476" y="4819979"/>
            <a:ext cx="175764" cy="304629"/>
          </a:xfrm>
          <a:custGeom>
            <a:rect b="b" l="l" r="r" t="t"/>
            <a:pathLst>
              <a:path extrusionOk="0" fill="none" h="7801" w="4501">
                <a:moveTo>
                  <a:pt x="4501" y="1"/>
                </a:moveTo>
                <a:lnTo>
                  <a:pt x="0" y="780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flipH="1" rot="10800000">
            <a:off x="8792476" y="4819979"/>
            <a:ext cx="61269" cy="346374"/>
          </a:xfrm>
          <a:custGeom>
            <a:rect b="b" l="l" r="r" t="t"/>
            <a:pathLst>
              <a:path extrusionOk="0" fill="none" h="8870" w="1569">
                <a:moveTo>
                  <a:pt x="1568" y="0"/>
                </a:moveTo>
                <a:lnTo>
                  <a:pt x="0" y="8869"/>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flipH="1" rot="10800000">
            <a:off x="8731636" y="4819979"/>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flipH="1" rot="10800000">
            <a:off x="8731636" y="4819979"/>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flipH="1" rot="10800000">
            <a:off x="8616712" y="4819979"/>
            <a:ext cx="175764" cy="304629"/>
          </a:xfrm>
          <a:custGeom>
            <a:rect b="b" l="l" r="r" t="t"/>
            <a:pathLst>
              <a:path extrusionOk="0" fill="none" h="7801" w="4501">
                <a:moveTo>
                  <a:pt x="4501" y="7800"/>
                </a:moveTo>
                <a:lnTo>
                  <a:pt x="0"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flipH="1" rot="10800000">
            <a:off x="8523265" y="4819979"/>
            <a:ext cx="269211" cy="226295"/>
          </a:xfrm>
          <a:custGeom>
            <a:rect b="b" l="l" r="r" t="t"/>
            <a:pathLst>
              <a:path extrusionOk="0" fill="none" h="5795" w="6894">
                <a:moveTo>
                  <a:pt x="6894" y="579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flipH="1" rot="10800000">
            <a:off x="8462425" y="4819979"/>
            <a:ext cx="330051" cy="120547"/>
          </a:xfrm>
          <a:custGeom>
            <a:rect b="b" l="l" r="r" t="t"/>
            <a:pathLst>
              <a:path extrusionOk="0" fill="none" h="3087" w="8452">
                <a:moveTo>
                  <a:pt x="8452" y="3086"/>
                </a:moveTo>
                <a:lnTo>
                  <a:pt x="1"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flipH="1" rot="10800000">
            <a:off x="7352817" y="4820169"/>
            <a:ext cx="704657" cy="352348"/>
          </a:xfrm>
          <a:custGeom>
            <a:rect b="b" l="l" r="r" t="t"/>
            <a:pathLst>
              <a:path extrusionOk="0" h="9023" w="18045">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flipH="1" rot="10800000">
            <a:off x="6508910" y="4820369"/>
            <a:ext cx="430" cy="17963"/>
          </a:xfrm>
          <a:custGeom>
            <a:rect b="b" l="l" r="r" t="t"/>
            <a:pathLst>
              <a:path extrusionOk="0" h="460" w="11">
                <a:moveTo>
                  <a:pt x="10" y="1"/>
                </a:moveTo>
                <a:cubicBezTo>
                  <a:pt x="0" y="154"/>
                  <a:pt x="0" y="306"/>
                  <a:pt x="0" y="459"/>
                </a:cubicBezTo>
                <a:lnTo>
                  <a:pt x="10" y="459"/>
                </a:lnTo>
                <a:lnTo>
                  <a:pt x="10" y="1"/>
                </a:lnTo>
                <a:close/>
              </a:path>
            </a:pathLst>
          </a:custGeom>
          <a:solidFill>
            <a:srgbClr val="769B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727000" y="542825"/>
            <a:ext cx="7704000" cy="40611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6" name="Google Shape;406;p18"/>
          <p:cNvSpPr txBox="1"/>
          <p:nvPr>
            <p:ph idx="1" type="subTitle"/>
          </p:nvPr>
        </p:nvSpPr>
        <p:spPr>
          <a:xfrm>
            <a:off x="713199" y="2016425"/>
            <a:ext cx="2309700" cy="186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18"/>
          <p:cNvSpPr txBox="1"/>
          <p:nvPr>
            <p:ph idx="2" type="subTitle"/>
          </p:nvPr>
        </p:nvSpPr>
        <p:spPr>
          <a:xfrm>
            <a:off x="3417148" y="2016425"/>
            <a:ext cx="2309700" cy="186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8" name="Google Shape;408;p18"/>
          <p:cNvSpPr txBox="1"/>
          <p:nvPr>
            <p:ph idx="3" type="subTitle"/>
          </p:nvPr>
        </p:nvSpPr>
        <p:spPr>
          <a:xfrm>
            <a:off x="6121100" y="2016425"/>
            <a:ext cx="2309700" cy="186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9" name="Google Shape;409;p18"/>
          <p:cNvSpPr txBox="1"/>
          <p:nvPr>
            <p:ph idx="4" type="subTitle"/>
          </p:nvPr>
        </p:nvSpPr>
        <p:spPr>
          <a:xfrm>
            <a:off x="713199" y="1280250"/>
            <a:ext cx="2309700" cy="8256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410" name="Google Shape;410;p18"/>
          <p:cNvSpPr txBox="1"/>
          <p:nvPr>
            <p:ph idx="5" type="subTitle"/>
          </p:nvPr>
        </p:nvSpPr>
        <p:spPr>
          <a:xfrm>
            <a:off x="3417152" y="1280250"/>
            <a:ext cx="2309700" cy="8256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411" name="Google Shape;411;p18"/>
          <p:cNvSpPr txBox="1"/>
          <p:nvPr>
            <p:ph idx="6" type="subTitle"/>
          </p:nvPr>
        </p:nvSpPr>
        <p:spPr>
          <a:xfrm>
            <a:off x="6121101" y="1280250"/>
            <a:ext cx="2309700" cy="8256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12" name="Shape 412"/>
        <p:cNvGrpSpPr/>
        <p:nvPr/>
      </p:nvGrpSpPr>
      <p:grpSpPr>
        <a:xfrm>
          <a:off x="0" y="0"/>
          <a:ext cx="0" cy="0"/>
          <a:chOff x="0" y="0"/>
          <a:chExt cx="0" cy="0"/>
        </a:xfrm>
      </p:grpSpPr>
      <p:sp>
        <p:nvSpPr>
          <p:cNvPr id="413" name="Google Shape;413;p19"/>
          <p:cNvSpPr/>
          <p:nvPr/>
        </p:nvSpPr>
        <p:spPr>
          <a:xfrm flipH="1">
            <a:off x="10" y="352847"/>
            <a:ext cx="352309" cy="352309"/>
          </a:xfrm>
          <a:custGeom>
            <a:rect b="b" l="l" r="r" t="t"/>
            <a:pathLst>
              <a:path extrusionOk="0" h="9022" w="9022">
                <a:moveTo>
                  <a:pt x="0" y="0"/>
                </a:moveTo>
                <a:cubicBezTo>
                  <a:pt x="0" y="4979"/>
                  <a:pt x="4043" y="9022"/>
                  <a:pt x="9022" y="9022"/>
                </a:cubicBezTo>
                <a:lnTo>
                  <a:pt x="90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flipH="1">
            <a:off x="401" y="928"/>
            <a:ext cx="351919" cy="351958"/>
          </a:xfrm>
          <a:custGeom>
            <a:rect b="b" l="l" r="r" t="t"/>
            <a:pathLst>
              <a:path extrusionOk="0" h="9013" w="9012">
                <a:moveTo>
                  <a:pt x="0" y="1"/>
                </a:moveTo>
                <a:lnTo>
                  <a:pt x="0" y="9012"/>
                </a:lnTo>
                <a:lnTo>
                  <a:pt x="9012" y="9012"/>
                </a:lnTo>
                <a:cubicBezTo>
                  <a:pt x="9012" y="4033"/>
                  <a:pt x="497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flipH="1">
            <a:off x="352280" y="538"/>
            <a:ext cx="351958" cy="351919"/>
          </a:xfrm>
          <a:custGeom>
            <a:rect b="b" l="l" r="r" t="t"/>
            <a:pathLst>
              <a:path extrusionOk="0" h="9012" w="9013">
                <a:moveTo>
                  <a:pt x="1" y="0"/>
                </a:moveTo>
                <a:cubicBezTo>
                  <a:pt x="1" y="4980"/>
                  <a:pt x="4043" y="9012"/>
                  <a:pt x="9012" y="9012"/>
                </a:cubicBezTo>
                <a:lnTo>
                  <a:pt x="9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rot="5400000">
            <a:off x="7346713" y="-8828"/>
            <a:ext cx="385837" cy="386096"/>
          </a:xfrm>
          <a:custGeom>
            <a:rect b="b" l="l" r="r" t="t"/>
            <a:pathLst>
              <a:path extrusionOk="0" h="18044" w="18034">
                <a:moveTo>
                  <a:pt x="0" y="0"/>
                </a:moveTo>
                <a:cubicBezTo>
                  <a:pt x="0" y="9969"/>
                  <a:pt x="8075" y="18044"/>
                  <a:pt x="18033" y="18044"/>
                </a:cubicBez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8433598" y="70459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8433598" y="76582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8433598" y="82705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8433598" y="888287"/>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8433598" y="949517"/>
            <a:ext cx="703837" cy="30693"/>
          </a:xfrm>
          <a:custGeom>
            <a:rect b="b" l="l" r="r" t="t"/>
            <a:pathLst>
              <a:path extrusionOk="0" h="786"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8433598" y="1010787"/>
            <a:ext cx="703837" cy="30654"/>
          </a:xfrm>
          <a:custGeom>
            <a:rect b="b" l="l" r="r" t="t"/>
            <a:pathLst>
              <a:path extrusionOk="0" h="785" w="18024">
                <a:moveTo>
                  <a:pt x="1" y="0"/>
                </a:moveTo>
                <a:lnTo>
                  <a:pt x="1" y="784"/>
                </a:lnTo>
                <a:lnTo>
                  <a:pt x="18024" y="78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8433598" y="1072017"/>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8433598" y="1133247"/>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8433598" y="1194087"/>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8433598" y="1255708"/>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8433598" y="1316548"/>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8433598" y="1377778"/>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19"/>
          <p:cNvGrpSpPr/>
          <p:nvPr/>
        </p:nvGrpSpPr>
        <p:grpSpPr>
          <a:xfrm>
            <a:off x="7732537" y="-39528"/>
            <a:ext cx="700699" cy="572734"/>
            <a:chOff x="7732551" y="-8806"/>
            <a:chExt cx="700699" cy="713420"/>
          </a:xfrm>
        </p:grpSpPr>
        <p:sp>
          <p:nvSpPr>
            <p:cNvPr id="430" name="Google Shape;430;p19"/>
            <p:cNvSpPr/>
            <p:nvPr/>
          </p:nvSpPr>
          <p:spPr>
            <a:xfrm>
              <a:off x="7732551" y="-8806"/>
              <a:ext cx="385883" cy="386051"/>
            </a:xfrm>
            <a:custGeom>
              <a:rect b="b" l="l" r="r" t="t"/>
              <a:pathLst>
                <a:path extrusionOk="0" h="18044" w="18034">
                  <a:moveTo>
                    <a:pt x="0" y="0"/>
                  </a:moveTo>
                  <a:lnTo>
                    <a:pt x="0"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8401728" y="-1"/>
              <a:ext cx="31522" cy="704616"/>
            </a:xfrm>
            <a:custGeom>
              <a:rect b="b" l="l" r="r" t="t"/>
              <a:pathLst>
                <a:path extrusionOk="0" h="14002" w="785">
                  <a:moveTo>
                    <a:pt x="0" y="1"/>
                  </a:moveTo>
                  <a:lnTo>
                    <a:pt x="0" y="14002"/>
                  </a:lnTo>
                  <a:lnTo>
                    <a:pt x="785" y="14002"/>
                  </a:lnTo>
                  <a:lnTo>
                    <a:pt x="7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8338763" y="-1"/>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8275797" y="-1"/>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8212831" y="-1"/>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8149866" y="-1"/>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8086900" y="-1"/>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19"/>
          <p:cNvSpPr/>
          <p:nvPr/>
        </p:nvSpPr>
        <p:spPr>
          <a:xfrm>
            <a:off x="8433207" y="1408394"/>
            <a:ext cx="704228" cy="704618"/>
          </a:xfrm>
          <a:custGeom>
            <a:rect b="b" l="l" r="r" t="t"/>
            <a:pathLst>
              <a:path extrusionOk="0" h="18044" w="18034">
                <a:moveTo>
                  <a:pt x="1" y="0"/>
                </a:moveTo>
                <a:lnTo>
                  <a:pt x="1" y="18044"/>
                </a:lnTo>
                <a:lnTo>
                  <a:pt x="18034"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8399429" y="1409292"/>
            <a:ext cx="771823" cy="702822"/>
          </a:xfrm>
          <a:custGeom>
            <a:rect b="b" l="l" r="r" t="t"/>
            <a:pathLst>
              <a:path extrusionOk="0" h="17998" w="19765">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8554497" y="1530464"/>
            <a:ext cx="460087" cy="460478"/>
          </a:xfrm>
          <a:custGeom>
            <a:rect b="b" l="l" r="r" t="t"/>
            <a:pathLst>
              <a:path extrusionOk="0" h="11792" w="11782">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8433598" y="352716"/>
            <a:ext cx="351528" cy="39"/>
          </a:xfrm>
          <a:custGeom>
            <a:rect b="b" l="l" r="r" t="t"/>
            <a:pathLst>
              <a:path extrusionOk="0" fill="none" h="1" w="9002">
                <a:moveTo>
                  <a:pt x="1" y="0"/>
                </a:moveTo>
                <a:lnTo>
                  <a:pt x="900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8455075" y="352716"/>
            <a:ext cx="330051" cy="120118"/>
          </a:xfrm>
          <a:custGeom>
            <a:rect b="b" l="l" r="r" t="t"/>
            <a:pathLst>
              <a:path extrusionOk="0" fill="none" h="3076" w="8452">
                <a:moveTo>
                  <a:pt x="1" y="3075"/>
                </a:moveTo>
                <a:lnTo>
                  <a:pt x="845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8515915" y="352716"/>
            <a:ext cx="269211" cy="225865"/>
          </a:xfrm>
          <a:custGeom>
            <a:rect b="b" l="l" r="r" t="t"/>
            <a:pathLst>
              <a:path extrusionOk="0" fill="none" h="5784" w="6894">
                <a:moveTo>
                  <a:pt x="0" y="5784"/>
                </a:moveTo>
                <a:lnTo>
                  <a:pt x="6894"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8609362" y="352716"/>
            <a:ext cx="175764" cy="304200"/>
          </a:xfrm>
          <a:custGeom>
            <a:rect b="b" l="l" r="r" t="t"/>
            <a:pathLst>
              <a:path extrusionOk="0" fill="none" h="7790" w="4501">
                <a:moveTo>
                  <a:pt x="0" y="7790"/>
                </a:moveTo>
                <a:lnTo>
                  <a:pt x="4501"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8724286" y="352716"/>
            <a:ext cx="60840" cy="345944"/>
          </a:xfrm>
          <a:custGeom>
            <a:rect b="b" l="l" r="r" t="t"/>
            <a:pathLst>
              <a:path extrusionOk="0" fill="none" h="8859" w="1558">
                <a:moveTo>
                  <a:pt x="0" y="8859"/>
                </a:moveTo>
                <a:lnTo>
                  <a:pt x="1558"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8785126" y="352716"/>
            <a:ext cx="61269" cy="345944"/>
          </a:xfrm>
          <a:custGeom>
            <a:rect b="b" l="l" r="r" t="t"/>
            <a:pathLst>
              <a:path extrusionOk="0" fill="none" h="8859" w="1569">
                <a:moveTo>
                  <a:pt x="1568" y="885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8785126" y="352716"/>
            <a:ext cx="175764" cy="304200"/>
          </a:xfrm>
          <a:custGeom>
            <a:rect b="b" l="l" r="r" t="t"/>
            <a:pathLst>
              <a:path extrusionOk="0" fill="none" h="7790" w="4501">
                <a:moveTo>
                  <a:pt x="4501" y="779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8785126" y="352716"/>
            <a:ext cx="269211" cy="225865"/>
          </a:xfrm>
          <a:custGeom>
            <a:rect b="b" l="l" r="r" t="t"/>
            <a:pathLst>
              <a:path extrusionOk="0" fill="none" h="5784" w="6894">
                <a:moveTo>
                  <a:pt x="6894" y="578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8785126" y="352716"/>
            <a:ext cx="330441" cy="120118"/>
          </a:xfrm>
          <a:custGeom>
            <a:rect b="b" l="l" r="r" t="t"/>
            <a:pathLst>
              <a:path extrusionOk="0" fill="none" h="3076" w="8462">
                <a:moveTo>
                  <a:pt x="8462" y="3075"/>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8785126" y="352716"/>
            <a:ext cx="351528" cy="39"/>
          </a:xfrm>
          <a:custGeom>
            <a:rect b="b" l="l" r="r" t="t"/>
            <a:pathLst>
              <a:path extrusionOk="0" fill="none" h="1" w="9002">
                <a:moveTo>
                  <a:pt x="9001" y="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8785126" y="232208"/>
            <a:ext cx="330441" cy="120547"/>
          </a:xfrm>
          <a:custGeom>
            <a:rect b="b" l="l" r="r" t="t"/>
            <a:pathLst>
              <a:path extrusionOk="0" fill="none" h="3087" w="8462">
                <a:moveTo>
                  <a:pt x="8462" y="1"/>
                </a:moveTo>
                <a:lnTo>
                  <a:pt x="0" y="3086"/>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8785126" y="126460"/>
            <a:ext cx="269211" cy="226295"/>
          </a:xfrm>
          <a:custGeom>
            <a:rect b="b" l="l" r="r" t="t"/>
            <a:pathLst>
              <a:path extrusionOk="0" fill="none" h="5795" w="6894">
                <a:moveTo>
                  <a:pt x="6894" y="0"/>
                </a:moveTo>
                <a:lnTo>
                  <a:pt x="0" y="5794"/>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8785126" y="48126"/>
            <a:ext cx="175764" cy="304629"/>
          </a:xfrm>
          <a:custGeom>
            <a:rect b="b" l="l" r="r" t="t"/>
            <a:pathLst>
              <a:path extrusionOk="0" fill="none" h="7801" w="4501">
                <a:moveTo>
                  <a:pt x="4501" y="1"/>
                </a:moveTo>
                <a:lnTo>
                  <a:pt x="0" y="780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8785126" y="6382"/>
            <a:ext cx="61269" cy="346374"/>
          </a:xfrm>
          <a:custGeom>
            <a:rect b="b" l="l" r="r" t="t"/>
            <a:pathLst>
              <a:path extrusionOk="0" fill="none" h="8870" w="1569">
                <a:moveTo>
                  <a:pt x="1568" y="0"/>
                </a:moveTo>
                <a:lnTo>
                  <a:pt x="0" y="8869"/>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8724286" y="6382"/>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8724286" y="6382"/>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8609362" y="48126"/>
            <a:ext cx="175764" cy="304629"/>
          </a:xfrm>
          <a:custGeom>
            <a:rect b="b" l="l" r="r" t="t"/>
            <a:pathLst>
              <a:path extrusionOk="0" fill="none" h="7801" w="4501">
                <a:moveTo>
                  <a:pt x="4501" y="7800"/>
                </a:moveTo>
                <a:lnTo>
                  <a:pt x="0"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8515915" y="126460"/>
            <a:ext cx="269211" cy="226295"/>
          </a:xfrm>
          <a:custGeom>
            <a:rect b="b" l="l" r="r" t="t"/>
            <a:pathLst>
              <a:path extrusionOk="0" fill="none" h="5795" w="6894">
                <a:moveTo>
                  <a:pt x="6894" y="579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8455075" y="232208"/>
            <a:ext cx="330051" cy="120547"/>
          </a:xfrm>
          <a:custGeom>
            <a:rect b="b" l="l" r="r" t="t"/>
            <a:pathLst>
              <a:path extrusionOk="0" fill="none" h="3087" w="8452">
                <a:moveTo>
                  <a:pt x="8452" y="3086"/>
                </a:moveTo>
                <a:lnTo>
                  <a:pt x="1"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8791662" y="2112971"/>
            <a:ext cx="351958" cy="351958"/>
          </a:xfrm>
          <a:custGeom>
            <a:rect b="b" l="l" r="r" t="t"/>
            <a:pathLst>
              <a:path extrusionOk="0" h="9013" w="9013">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flipH="1">
            <a:off x="701592" y="316"/>
            <a:ext cx="704657" cy="352348"/>
          </a:xfrm>
          <a:custGeom>
            <a:rect b="b" l="l" r="r" t="t"/>
            <a:pathLst>
              <a:path extrusionOk="0" h="9023" w="18045">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flipH="1">
            <a:off x="1581951" y="334514"/>
            <a:ext cx="430" cy="17963"/>
          </a:xfrm>
          <a:custGeom>
            <a:rect b="b" l="l" r="r" t="t"/>
            <a:pathLst>
              <a:path extrusionOk="0" h="460" w="11">
                <a:moveTo>
                  <a:pt x="10" y="1"/>
                </a:moveTo>
                <a:cubicBezTo>
                  <a:pt x="0" y="154"/>
                  <a:pt x="0" y="306"/>
                  <a:pt x="0" y="459"/>
                </a:cubicBezTo>
                <a:lnTo>
                  <a:pt x="10" y="459"/>
                </a:lnTo>
                <a:lnTo>
                  <a:pt x="10" y="1"/>
                </a:lnTo>
                <a:close/>
              </a:path>
            </a:pathLst>
          </a:custGeom>
          <a:solidFill>
            <a:srgbClr val="769B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3" name="Google Shape;463;p19"/>
          <p:cNvSpPr txBox="1"/>
          <p:nvPr>
            <p:ph idx="1" type="subTitle"/>
          </p:nvPr>
        </p:nvSpPr>
        <p:spPr>
          <a:xfrm>
            <a:off x="721825" y="1735625"/>
            <a:ext cx="3723300" cy="1005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4" name="Google Shape;464;p19"/>
          <p:cNvSpPr txBox="1"/>
          <p:nvPr>
            <p:ph idx="2" type="subTitle"/>
          </p:nvPr>
        </p:nvSpPr>
        <p:spPr>
          <a:xfrm>
            <a:off x="4702638" y="1735625"/>
            <a:ext cx="3723300" cy="1005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 name="Google Shape;465;p19"/>
          <p:cNvSpPr txBox="1"/>
          <p:nvPr>
            <p:ph idx="3" type="subTitle"/>
          </p:nvPr>
        </p:nvSpPr>
        <p:spPr>
          <a:xfrm>
            <a:off x="721825" y="3548600"/>
            <a:ext cx="3723300" cy="1005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 name="Google Shape;466;p19"/>
          <p:cNvSpPr txBox="1"/>
          <p:nvPr>
            <p:ph idx="4" type="subTitle"/>
          </p:nvPr>
        </p:nvSpPr>
        <p:spPr>
          <a:xfrm>
            <a:off x="4702638" y="3548600"/>
            <a:ext cx="3723300" cy="1005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7" name="Google Shape;467;p19"/>
          <p:cNvSpPr txBox="1"/>
          <p:nvPr>
            <p:ph idx="5" type="subTitle"/>
          </p:nvPr>
        </p:nvSpPr>
        <p:spPr>
          <a:xfrm>
            <a:off x="721825" y="1003375"/>
            <a:ext cx="3723300" cy="8160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468" name="Google Shape;468;p19"/>
          <p:cNvSpPr txBox="1"/>
          <p:nvPr>
            <p:ph idx="6" type="subTitle"/>
          </p:nvPr>
        </p:nvSpPr>
        <p:spPr>
          <a:xfrm>
            <a:off x="721825" y="2816525"/>
            <a:ext cx="3723300" cy="8160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469" name="Google Shape;469;p19"/>
          <p:cNvSpPr txBox="1"/>
          <p:nvPr>
            <p:ph idx="7" type="subTitle"/>
          </p:nvPr>
        </p:nvSpPr>
        <p:spPr>
          <a:xfrm>
            <a:off x="4702603" y="1003375"/>
            <a:ext cx="3723300" cy="8160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470" name="Google Shape;470;p19"/>
          <p:cNvSpPr txBox="1"/>
          <p:nvPr>
            <p:ph idx="8" type="subTitle"/>
          </p:nvPr>
        </p:nvSpPr>
        <p:spPr>
          <a:xfrm>
            <a:off x="4702603" y="2816525"/>
            <a:ext cx="3723300" cy="8160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71" name="Shape 471"/>
        <p:cNvGrpSpPr/>
        <p:nvPr/>
      </p:nvGrpSpPr>
      <p:grpSpPr>
        <a:xfrm>
          <a:off x="0" y="0"/>
          <a:ext cx="0" cy="0"/>
          <a:chOff x="0" y="0"/>
          <a:chExt cx="0" cy="0"/>
        </a:xfrm>
      </p:grpSpPr>
      <p:sp>
        <p:nvSpPr>
          <p:cNvPr id="472" name="Google Shape;472;p20"/>
          <p:cNvSpPr/>
          <p:nvPr/>
        </p:nvSpPr>
        <p:spPr>
          <a:xfrm>
            <a:off x="7005898" y="2276"/>
            <a:ext cx="852685" cy="572670"/>
          </a:xfrm>
          <a:custGeom>
            <a:rect b="b" l="l" r="r" t="t"/>
            <a:pathLst>
              <a:path extrusionOk="0" h="18034" w="26852">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p:nvPr/>
        </p:nvSpPr>
        <p:spPr>
          <a:xfrm>
            <a:off x="7147527" y="144540"/>
            <a:ext cx="285859" cy="286525"/>
          </a:xfrm>
          <a:custGeom>
            <a:rect b="b" l="l" r="r" t="t"/>
            <a:pathLst>
              <a:path extrusionOk="0" h="9023" w="9002">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
          <p:cNvSpPr/>
          <p:nvPr/>
        </p:nvSpPr>
        <p:spPr>
          <a:xfrm>
            <a:off x="8436268" y="-8654"/>
            <a:ext cx="704228" cy="704228"/>
          </a:xfrm>
          <a:custGeom>
            <a:rect b="b" l="l" r="r" t="t"/>
            <a:pathLst>
              <a:path extrusionOk="0" h="18034" w="18034">
                <a:moveTo>
                  <a:pt x="0" y="0"/>
                </a:moveTo>
                <a:lnTo>
                  <a:pt x="0" y="18033"/>
                </a:lnTo>
                <a:lnTo>
                  <a:pt x="18033" y="18033"/>
                </a:ln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0"/>
          <p:cNvSpPr/>
          <p:nvPr/>
        </p:nvSpPr>
        <p:spPr>
          <a:xfrm>
            <a:off x="8788148" y="343655"/>
            <a:ext cx="352348" cy="352309"/>
          </a:xfrm>
          <a:custGeom>
            <a:rect b="b" l="l" r="r" t="t"/>
            <a:pathLst>
              <a:path extrusionOk="0" h="9022" w="9023">
                <a:moveTo>
                  <a:pt x="1060" y="0"/>
                </a:moveTo>
                <a:cubicBezTo>
                  <a:pt x="479" y="0"/>
                  <a:pt x="1" y="468"/>
                  <a:pt x="1" y="1059"/>
                </a:cubicBezTo>
                <a:lnTo>
                  <a:pt x="1" y="7953"/>
                </a:lnTo>
                <a:cubicBezTo>
                  <a:pt x="1" y="8543"/>
                  <a:pt x="479" y="9022"/>
                  <a:pt x="1060" y="9022"/>
                </a:cubicBezTo>
                <a:lnTo>
                  <a:pt x="7953" y="9022"/>
                </a:lnTo>
                <a:cubicBezTo>
                  <a:pt x="8544" y="9022"/>
                  <a:pt x="9022" y="8543"/>
                  <a:pt x="9022" y="7953"/>
                </a:cubicBezTo>
                <a:lnTo>
                  <a:pt x="9022" y="1059"/>
                </a:lnTo>
                <a:cubicBezTo>
                  <a:pt x="9022" y="468"/>
                  <a:pt x="8544" y="0"/>
                  <a:pt x="7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p:nvPr/>
        </p:nvSpPr>
        <p:spPr>
          <a:xfrm>
            <a:off x="8436268" y="-8654"/>
            <a:ext cx="351138" cy="351528"/>
          </a:xfrm>
          <a:custGeom>
            <a:rect b="b" l="l" r="r" t="t"/>
            <a:pathLst>
              <a:path extrusionOk="0" h="9002" w="8992">
                <a:moveTo>
                  <a:pt x="0" y="0"/>
                </a:moveTo>
                <a:lnTo>
                  <a:pt x="0" y="9002"/>
                </a:lnTo>
                <a:lnTo>
                  <a:pt x="7046" y="9002"/>
                </a:lnTo>
                <a:cubicBezTo>
                  <a:pt x="8116" y="9002"/>
                  <a:pt x="8991" y="8126"/>
                  <a:pt x="8991" y="7057"/>
                </a:cubicBezTo>
                <a:lnTo>
                  <a:pt x="89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0"/>
          <p:cNvSpPr/>
          <p:nvPr/>
        </p:nvSpPr>
        <p:spPr>
          <a:xfrm rot="10800000">
            <a:off x="8402472" y="696842"/>
            <a:ext cx="771823" cy="702822"/>
          </a:xfrm>
          <a:custGeom>
            <a:rect b="b" l="l" r="r" t="t"/>
            <a:pathLst>
              <a:path extrusionOk="0" h="17998" w="19765">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p:nvPr/>
        </p:nvSpPr>
        <p:spPr>
          <a:xfrm rot="10800000">
            <a:off x="8559141" y="818015"/>
            <a:ext cx="460087" cy="460478"/>
          </a:xfrm>
          <a:custGeom>
            <a:rect b="b" l="l" r="r" t="t"/>
            <a:pathLst>
              <a:path extrusionOk="0" h="11792" w="11782">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20"/>
          <p:cNvGrpSpPr/>
          <p:nvPr/>
        </p:nvGrpSpPr>
        <p:grpSpPr>
          <a:xfrm>
            <a:off x="6460911" y="300"/>
            <a:ext cx="696691" cy="400057"/>
            <a:chOff x="6460911" y="300"/>
            <a:chExt cx="696691" cy="400057"/>
          </a:xfrm>
        </p:grpSpPr>
        <p:sp>
          <p:nvSpPr>
            <p:cNvPr id="480" name="Google Shape;480;p20"/>
            <p:cNvSpPr/>
            <p:nvPr/>
          </p:nvSpPr>
          <p:spPr>
            <a:xfrm>
              <a:off x="6460911" y="63512"/>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p:nvPr/>
          </p:nvSpPr>
          <p:spPr>
            <a:xfrm>
              <a:off x="6460911" y="124742"/>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0"/>
            <p:cNvSpPr/>
            <p:nvPr/>
          </p:nvSpPr>
          <p:spPr>
            <a:xfrm>
              <a:off x="6460911" y="185972"/>
              <a:ext cx="696691" cy="30693"/>
            </a:xfrm>
            <a:custGeom>
              <a:rect b="b" l="l" r="r" t="t"/>
              <a:pathLst>
                <a:path extrusionOk="0" h="786"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0"/>
            <p:cNvSpPr/>
            <p:nvPr/>
          </p:nvSpPr>
          <p:spPr>
            <a:xfrm>
              <a:off x="6460911" y="247242"/>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p:nvPr/>
          </p:nvSpPr>
          <p:spPr>
            <a:xfrm>
              <a:off x="6460911" y="308472"/>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p:nvPr/>
          </p:nvSpPr>
          <p:spPr>
            <a:xfrm>
              <a:off x="6460911" y="369703"/>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p:nvPr/>
          </p:nvSpPr>
          <p:spPr>
            <a:xfrm>
              <a:off x="6460911" y="300"/>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20"/>
          <p:cNvSpPr/>
          <p:nvPr/>
        </p:nvSpPr>
        <p:spPr>
          <a:xfrm>
            <a:off x="727000" y="542825"/>
            <a:ext cx="7704000" cy="40611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20"/>
          <p:cNvGrpSpPr/>
          <p:nvPr/>
        </p:nvGrpSpPr>
        <p:grpSpPr>
          <a:xfrm>
            <a:off x="8787756" y="1461759"/>
            <a:ext cx="352369" cy="275172"/>
            <a:chOff x="8787756" y="1461759"/>
            <a:chExt cx="352369" cy="275172"/>
          </a:xfrm>
        </p:grpSpPr>
        <p:sp>
          <p:nvSpPr>
            <p:cNvPr id="489" name="Google Shape;489;p20"/>
            <p:cNvSpPr/>
            <p:nvPr/>
          </p:nvSpPr>
          <p:spPr>
            <a:xfrm rot="10800000">
              <a:off x="8787756" y="1706279"/>
              <a:ext cx="352369" cy="30652"/>
            </a:xfrm>
            <a:custGeom>
              <a:rect b="b" l="l" r="r" t="t"/>
              <a:pathLst>
                <a:path extrusionOk="0" h="785" w="18024">
                  <a:moveTo>
                    <a:pt x="1" y="0"/>
                  </a:moveTo>
                  <a:lnTo>
                    <a:pt x="1" y="784"/>
                  </a:lnTo>
                  <a:lnTo>
                    <a:pt x="18024" y="78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0"/>
            <p:cNvSpPr/>
            <p:nvPr/>
          </p:nvSpPr>
          <p:spPr>
            <a:xfrm rot="10800000">
              <a:off x="8787756" y="1645442"/>
              <a:ext cx="352369" cy="30262"/>
            </a:xfrm>
            <a:custGeom>
              <a:rect b="b" l="l" r="r" t="t"/>
              <a:pathLst>
                <a:path extrusionOk="0" h="775" w="18024">
                  <a:moveTo>
                    <a:pt x="1" y="0"/>
                  </a:moveTo>
                  <a:lnTo>
                    <a:pt x="1" y="774"/>
                  </a:lnTo>
                  <a:lnTo>
                    <a:pt x="18024" y="77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p:nvPr/>
          </p:nvSpPr>
          <p:spPr>
            <a:xfrm rot="10800000">
              <a:off x="8787756" y="1584214"/>
              <a:ext cx="352369" cy="30652"/>
            </a:xfrm>
            <a:custGeom>
              <a:rect b="b" l="l" r="r" t="t"/>
              <a:pathLst>
                <a:path extrusionOk="0" h="785" w="18024">
                  <a:moveTo>
                    <a:pt x="1" y="0"/>
                  </a:moveTo>
                  <a:lnTo>
                    <a:pt x="1" y="784"/>
                  </a:lnTo>
                  <a:lnTo>
                    <a:pt x="18024" y="78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rot="10800000">
              <a:off x="8787756" y="1522987"/>
              <a:ext cx="352369" cy="30262"/>
            </a:xfrm>
            <a:custGeom>
              <a:rect b="b" l="l" r="r" t="t"/>
              <a:pathLst>
                <a:path extrusionOk="0" h="775" w="18024">
                  <a:moveTo>
                    <a:pt x="1" y="0"/>
                  </a:moveTo>
                  <a:lnTo>
                    <a:pt x="1" y="774"/>
                  </a:lnTo>
                  <a:lnTo>
                    <a:pt x="18024" y="77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p:nvPr/>
          </p:nvSpPr>
          <p:spPr>
            <a:xfrm rot="10800000">
              <a:off x="8787756" y="1461759"/>
              <a:ext cx="352369" cy="30652"/>
            </a:xfrm>
            <a:custGeom>
              <a:rect b="b" l="l" r="r" t="t"/>
              <a:pathLst>
                <a:path extrusionOk="0" h="785" w="18024">
                  <a:moveTo>
                    <a:pt x="1" y="0"/>
                  </a:moveTo>
                  <a:lnTo>
                    <a:pt x="1" y="784"/>
                  </a:lnTo>
                  <a:lnTo>
                    <a:pt x="18024" y="78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20"/>
          <p:cNvSpPr/>
          <p:nvPr/>
        </p:nvSpPr>
        <p:spPr>
          <a:xfrm rot="10800000">
            <a:off x="8787756" y="1400532"/>
            <a:ext cx="352369" cy="30652"/>
          </a:xfrm>
          <a:custGeom>
            <a:rect b="b" l="l" r="r" t="t"/>
            <a:pathLst>
              <a:path extrusionOk="0" h="785" w="18024">
                <a:moveTo>
                  <a:pt x="1" y="0"/>
                </a:moveTo>
                <a:lnTo>
                  <a:pt x="1" y="784"/>
                </a:lnTo>
                <a:lnTo>
                  <a:pt x="18024" y="78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0"/>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6" name="Google Shape;496;p20"/>
          <p:cNvSpPr txBox="1"/>
          <p:nvPr>
            <p:ph idx="1" type="subTitle"/>
          </p:nvPr>
        </p:nvSpPr>
        <p:spPr>
          <a:xfrm>
            <a:off x="720000" y="1786510"/>
            <a:ext cx="2233500" cy="1163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7" name="Google Shape;497;p20"/>
          <p:cNvSpPr txBox="1"/>
          <p:nvPr>
            <p:ph idx="2" type="subTitle"/>
          </p:nvPr>
        </p:nvSpPr>
        <p:spPr>
          <a:xfrm>
            <a:off x="3455250" y="1786510"/>
            <a:ext cx="2233500" cy="1163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20"/>
          <p:cNvSpPr txBox="1"/>
          <p:nvPr>
            <p:ph idx="3" type="subTitle"/>
          </p:nvPr>
        </p:nvSpPr>
        <p:spPr>
          <a:xfrm>
            <a:off x="720000" y="3440604"/>
            <a:ext cx="2233500" cy="1163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 name="Google Shape;499;p20"/>
          <p:cNvSpPr txBox="1"/>
          <p:nvPr>
            <p:ph idx="4" type="subTitle"/>
          </p:nvPr>
        </p:nvSpPr>
        <p:spPr>
          <a:xfrm>
            <a:off x="3455250" y="3440604"/>
            <a:ext cx="2233500" cy="1163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0" name="Google Shape;500;p20"/>
          <p:cNvSpPr txBox="1"/>
          <p:nvPr>
            <p:ph idx="5" type="subTitle"/>
          </p:nvPr>
        </p:nvSpPr>
        <p:spPr>
          <a:xfrm>
            <a:off x="6190500" y="1786510"/>
            <a:ext cx="2233500" cy="1163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1" name="Google Shape;501;p20"/>
          <p:cNvSpPr txBox="1"/>
          <p:nvPr>
            <p:ph idx="6" type="subTitle"/>
          </p:nvPr>
        </p:nvSpPr>
        <p:spPr>
          <a:xfrm>
            <a:off x="6190500" y="3440604"/>
            <a:ext cx="2233500" cy="1163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2" name="Google Shape;502;p20"/>
          <p:cNvSpPr txBox="1"/>
          <p:nvPr>
            <p:ph idx="7" type="subTitle"/>
          </p:nvPr>
        </p:nvSpPr>
        <p:spPr>
          <a:xfrm>
            <a:off x="720000" y="1455724"/>
            <a:ext cx="2233500" cy="4446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503" name="Google Shape;503;p20"/>
          <p:cNvSpPr txBox="1"/>
          <p:nvPr>
            <p:ph idx="8" type="subTitle"/>
          </p:nvPr>
        </p:nvSpPr>
        <p:spPr>
          <a:xfrm>
            <a:off x="3455250" y="1455724"/>
            <a:ext cx="2231100" cy="4446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504" name="Google Shape;504;p20"/>
          <p:cNvSpPr txBox="1"/>
          <p:nvPr>
            <p:ph idx="9" type="subTitle"/>
          </p:nvPr>
        </p:nvSpPr>
        <p:spPr>
          <a:xfrm>
            <a:off x="6190500" y="1455724"/>
            <a:ext cx="2231100" cy="4446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505" name="Google Shape;505;p20"/>
          <p:cNvSpPr txBox="1"/>
          <p:nvPr>
            <p:ph idx="13" type="subTitle"/>
          </p:nvPr>
        </p:nvSpPr>
        <p:spPr>
          <a:xfrm>
            <a:off x="720000" y="3106597"/>
            <a:ext cx="2233500" cy="4446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506" name="Google Shape;506;p20"/>
          <p:cNvSpPr txBox="1"/>
          <p:nvPr>
            <p:ph idx="14" type="subTitle"/>
          </p:nvPr>
        </p:nvSpPr>
        <p:spPr>
          <a:xfrm>
            <a:off x="3455250" y="3106603"/>
            <a:ext cx="2231100" cy="4446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sp>
        <p:nvSpPr>
          <p:cNvPr id="507" name="Google Shape;507;p20"/>
          <p:cNvSpPr txBox="1"/>
          <p:nvPr>
            <p:ph idx="15" type="subTitle"/>
          </p:nvPr>
        </p:nvSpPr>
        <p:spPr>
          <a:xfrm>
            <a:off x="6190500" y="3106603"/>
            <a:ext cx="2231100" cy="4446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rtl="0" algn="ctr">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gn="ctr">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gn="ctr">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gn="ctr">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gn="ctr">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gn="ctr">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gn="ctr">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gn="ctr">
              <a:lnSpc>
                <a:spcPct val="100000"/>
              </a:lnSpc>
              <a:spcBef>
                <a:spcPts val="0"/>
              </a:spcBef>
              <a:spcAft>
                <a:spcPts val="0"/>
              </a:spcAft>
              <a:buSzPts val="2400"/>
              <a:buFont typeface="Rozha One"/>
              <a:buNone/>
              <a:defRPr sz="2400">
                <a:latin typeface="Rozha One"/>
                <a:ea typeface="Rozha One"/>
                <a:cs typeface="Rozha One"/>
                <a:sym typeface="Rozha One"/>
              </a:defRPr>
            </a:lvl9pPr>
          </a:lstStyle>
          <a:p/>
        </p:txBody>
      </p:sp>
      <p:grpSp>
        <p:nvGrpSpPr>
          <p:cNvPr id="508" name="Google Shape;508;p20"/>
          <p:cNvGrpSpPr/>
          <p:nvPr/>
        </p:nvGrpSpPr>
        <p:grpSpPr>
          <a:xfrm>
            <a:off x="7858599" y="1102"/>
            <a:ext cx="572360" cy="572678"/>
            <a:chOff x="7727534" y="1110"/>
            <a:chExt cx="703837" cy="704228"/>
          </a:xfrm>
        </p:grpSpPr>
        <p:sp>
          <p:nvSpPr>
            <p:cNvPr id="509" name="Google Shape;509;p20"/>
            <p:cNvSpPr/>
            <p:nvPr/>
          </p:nvSpPr>
          <p:spPr>
            <a:xfrm>
              <a:off x="7727534" y="1110"/>
              <a:ext cx="703837" cy="704228"/>
            </a:xfrm>
            <a:custGeom>
              <a:rect b="b" l="l" r="r" t="t"/>
              <a:pathLst>
                <a:path extrusionOk="0" h="18034" w="18024">
                  <a:moveTo>
                    <a:pt x="8818" y="0"/>
                  </a:moveTo>
                  <a:cubicBezTo>
                    <a:pt x="8004" y="0"/>
                    <a:pt x="7352" y="652"/>
                    <a:pt x="7352" y="1466"/>
                  </a:cubicBezTo>
                  <a:cubicBezTo>
                    <a:pt x="7352" y="2349"/>
                    <a:pt x="6628" y="2933"/>
                    <a:pt x="5873" y="2933"/>
                  </a:cubicBezTo>
                  <a:cubicBezTo>
                    <a:pt x="5513" y="2933"/>
                    <a:pt x="5146" y="2801"/>
                    <a:pt x="4847" y="2505"/>
                  </a:cubicBezTo>
                  <a:cubicBezTo>
                    <a:pt x="4562" y="2215"/>
                    <a:pt x="4188" y="2070"/>
                    <a:pt x="3812" y="2070"/>
                  </a:cubicBezTo>
                  <a:cubicBezTo>
                    <a:pt x="3437" y="2070"/>
                    <a:pt x="3060" y="2215"/>
                    <a:pt x="2770" y="2505"/>
                  </a:cubicBezTo>
                  <a:lnTo>
                    <a:pt x="2495" y="2780"/>
                  </a:lnTo>
                  <a:cubicBezTo>
                    <a:pt x="1925" y="3350"/>
                    <a:pt x="1925" y="4277"/>
                    <a:pt x="2495" y="4847"/>
                  </a:cubicBezTo>
                  <a:cubicBezTo>
                    <a:pt x="3422" y="5774"/>
                    <a:pt x="2770" y="7352"/>
                    <a:pt x="1467" y="7352"/>
                  </a:cubicBezTo>
                  <a:cubicBezTo>
                    <a:pt x="652" y="7352"/>
                    <a:pt x="0" y="8014"/>
                    <a:pt x="0" y="8818"/>
                  </a:cubicBezTo>
                  <a:lnTo>
                    <a:pt x="0" y="9205"/>
                  </a:lnTo>
                  <a:cubicBezTo>
                    <a:pt x="0" y="10020"/>
                    <a:pt x="652" y="10671"/>
                    <a:pt x="1467" y="10671"/>
                  </a:cubicBezTo>
                  <a:cubicBezTo>
                    <a:pt x="2770" y="10671"/>
                    <a:pt x="3422" y="12250"/>
                    <a:pt x="2495" y="13176"/>
                  </a:cubicBezTo>
                  <a:cubicBezTo>
                    <a:pt x="1925" y="13746"/>
                    <a:pt x="1925" y="14673"/>
                    <a:pt x="2495" y="15253"/>
                  </a:cubicBezTo>
                  <a:lnTo>
                    <a:pt x="2770" y="15528"/>
                  </a:lnTo>
                  <a:cubicBezTo>
                    <a:pt x="3060" y="15813"/>
                    <a:pt x="3437" y="15956"/>
                    <a:pt x="3812" y="15956"/>
                  </a:cubicBezTo>
                  <a:cubicBezTo>
                    <a:pt x="4188" y="15956"/>
                    <a:pt x="4562" y="15813"/>
                    <a:pt x="4847" y="15528"/>
                  </a:cubicBezTo>
                  <a:cubicBezTo>
                    <a:pt x="5148" y="15228"/>
                    <a:pt x="5516" y="15094"/>
                    <a:pt x="5877" y="15094"/>
                  </a:cubicBezTo>
                  <a:cubicBezTo>
                    <a:pt x="6631" y="15094"/>
                    <a:pt x="7352" y="15679"/>
                    <a:pt x="7352" y="16567"/>
                  </a:cubicBezTo>
                  <a:cubicBezTo>
                    <a:pt x="7352" y="17371"/>
                    <a:pt x="8004" y="18033"/>
                    <a:pt x="8818" y="18033"/>
                  </a:cubicBezTo>
                  <a:lnTo>
                    <a:pt x="9205" y="18033"/>
                  </a:lnTo>
                  <a:cubicBezTo>
                    <a:pt x="10010" y="18033"/>
                    <a:pt x="10672" y="17371"/>
                    <a:pt x="10672" y="16567"/>
                  </a:cubicBezTo>
                  <a:cubicBezTo>
                    <a:pt x="10672" y="15679"/>
                    <a:pt x="11393" y="15094"/>
                    <a:pt x="12146" y="15094"/>
                  </a:cubicBezTo>
                  <a:cubicBezTo>
                    <a:pt x="12508" y="15094"/>
                    <a:pt x="12876" y="15228"/>
                    <a:pt x="13177" y="15528"/>
                  </a:cubicBezTo>
                  <a:cubicBezTo>
                    <a:pt x="13462" y="15813"/>
                    <a:pt x="13836" y="15956"/>
                    <a:pt x="14210" y="15956"/>
                  </a:cubicBezTo>
                  <a:cubicBezTo>
                    <a:pt x="14584" y="15956"/>
                    <a:pt x="14958" y="15813"/>
                    <a:pt x="15244" y="15528"/>
                  </a:cubicBezTo>
                  <a:lnTo>
                    <a:pt x="15518" y="15253"/>
                  </a:lnTo>
                  <a:cubicBezTo>
                    <a:pt x="16099" y="14673"/>
                    <a:pt x="16099" y="13746"/>
                    <a:pt x="15518" y="13176"/>
                  </a:cubicBezTo>
                  <a:cubicBezTo>
                    <a:pt x="14602" y="12250"/>
                    <a:pt x="15254" y="10671"/>
                    <a:pt x="16557" y="10671"/>
                  </a:cubicBezTo>
                  <a:cubicBezTo>
                    <a:pt x="17372" y="10671"/>
                    <a:pt x="18023" y="10020"/>
                    <a:pt x="18023" y="9205"/>
                  </a:cubicBezTo>
                  <a:lnTo>
                    <a:pt x="18023" y="8818"/>
                  </a:lnTo>
                  <a:cubicBezTo>
                    <a:pt x="18023" y="8014"/>
                    <a:pt x="17372" y="7352"/>
                    <a:pt x="16557" y="7352"/>
                  </a:cubicBezTo>
                  <a:cubicBezTo>
                    <a:pt x="15254" y="7352"/>
                    <a:pt x="14602" y="5774"/>
                    <a:pt x="15518" y="4847"/>
                  </a:cubicBezTo>
                  <a:cubicBezTo>
                    <a:pt x="16099" y="4277"/>
                    <a:pt x="16099" y="3350"/>
                    <a:pt x="15518" y="2780"/>
                  </a:cubicBezTo>
                  <a:lnTo>
                    <a:pt x="15244" y="2505"/>
                  </a:lnTo>
                  <a:cubicBezTo>
                    <a:pt x="14958" y="2215"/>
                    <a:pt x="14584" y="2070"/>
                    <a:pt x="14210" y="2070"/>
                  </a:cubicBezTo>
                  <a:cubicBezTo>
                    <a:pt x="13836" y="2070"/>
                    <a:pt x="13462" y="2215"/>
                    <a:pt x="13177" y="2505"/>
                  </a:cubicBezTo>
                  <a:cubicBezTo>
                    <a:pt x="12878" y="2801"/>
                    <a:pt x="12511" y="2933"/>
                    <a:pt x="12151" y="2933"/>
                  </a:cubicBezTo>
                  <a:cubicBezTo>
                    <a:pt x="11396" y="2933"/>
                    <a:pt x="10672" y="2349"/>
                    <a:pt x="10672" y="1466"/>
                  </a:cubicBezTo>
                  <a:cubicBezTo>
                    <a:pt x="10672" y="652"/>
                    <a:pt x="10010" y="0"/>
                    <a:pt x="92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8024158" y="297734"/>
              <a:ext cx="110590" cy="110551"/>
            </a:xfrm>
            <a:custGeom>
              <a:rect b="b" l="l" r="r" t="t"/>
              <a:pathLst>
                <a:path extrusionOk="0" h="2831" w="2832">
                  <a:moveTo>
                    <a:pt x="1416" y="0"/>
                  </a:moveTo>
                  <a:cubicBezTo>
                    <a:pt x="1131" y="632"/>
                    <a:pt x="622" y="1130"/>
                    <a:pt x="1" y="1416"/>
                  </a:cubicBezTo>
                  <a:cubicBezTo>
                    <a:pt x="622" y="1701"/>
                    <a:pt x="1131" y="2210"/>
                    <a:pt x="1416" y="2831"/>
                  </a:cubicBezTo>
                  <a:cubicBezTo>
                    <a:pt x="1701" y="2210"/>
                    <a:pt x="2200" y="1701"/>
                    <a:pt x="2831" y="1416"/>
                  </a:cubicBezTo>
                  <a:cubicBezTo>
                    <a:pt x="2200" y="1130"/>
                    <a:pt x="1701" y="632"/>
                    <a:pt x="14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p:nvPr/>
          </p:nvSpPr>
          <p:spPr>
            <a:xfrm>
              <a:off x="7895332" y="297734"/>
              <a:ext cx="110590" cy="110551"/>
            </a:xfrm>
            <a:custGeom>
              <a:rect b="b" l="l" r="r" t="t"/>
              <a:pathLst>
                <a:path extrusionOk="0" h="2831" w="2832">
                  <a:moveTo>
                    <a:pt x="1416" y="0"/>
                  </a:moveTo>
                  <a:cubicBezTo>
                    <a:pt x="1131" y="632"/>
                    <a:pt x="622" y="1130"/>
                    <a:pt x="0" y="1416"/>
                  </a:cubicBezTo>
                  <a:cubicBezTo>
                    <a:pt x="622" y="1701"/>
                    <a:pt x="1131" y="2210"/>
                    <a:pt x="1416" y="2831"/>
                  </a:cubicBezTo>
                  <a:cubicBezTo>
                    <a:pt x="1701" y="2210"/>
                    <a:pt x="2200" y="1701"/>
                    <a:pt x="2831" y="1416"/>
                  </a:cubicBezTo>
                  <a:cubicBezTo>
                    <a:pt x="2200" y="1130"/>
                    <a:pt x="1701" y="632"/>
                    <a:pt x="14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8168877" y="297734"/>
              <a:ext cx="110590" cy="110551"/>
            </a:xfrm>
            <a:custGeom>
              <a:rect b="b" l="l" r="r" t="t"/>
              <a:pathLst>
                <a:path extrusionOk="0" h="2831" w="2832">
                  <a:moveTo>
                    <a:pt x="1416" y="0"/>
                  </a:moveTo>
                  <a:cubicBezTo>
                    <a:pt x="1131" y="632"/>
                    <a:pt x="632" y="1130"/>
                    <a:pt x="1" y="1416"/>
                  </a:cubicBezTo>
                  <a:cubicBezTo>
                    <a:pt x="632" y="1701"/>
                    <a:pt x="1131" y="2210"/>
                    <a:pt x="1416" y="2831"/>
                  </a:cubicBezTo>
                  <a:cubicBezTo>
                    <a:pt x="1701" y="2210"/>
                    <a:pt x="2211" y="1701"/>
                    <a:pt x="2832" y="1416"/>
                  </a:cubicBezTo>
                  <a:cubicBezTo>
                    <a:pt x="2211" y="1130"/>
                    <a:pt x="1701" y="632"/>
                    <a:pt x="14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8024158" y="414610"/>
              <a:ext cx="110590" cy="110590"/>
            </a:xfrm>
            <a:custGeom>
              <a:rect b="b" l="l" r="r" t="t"/>
              <a:pathLst>
                <a:path extrusionOk="0" h="2832" w="2832">
                  <a:moveTo>
                    <a:pt x="1416" y="1"/>
                  </a:moveTo>
                  <a:cubicBezTo>
                    <a:pt x="1131" y="622"/>
                    <a:pt x="622" y="1131"/>
                    <a:pt x="1" y="1416"/>
                  </a:cubicBezTo>
                  <a:cubicBezTo>
                    <a:pt x="622" y="1701"/>
                    <a:pt x="1131" y="2200"/>
                    <a:pt x="1416" y="2832"/>
                  </a:cubicBezTo>
                  <a:cubicBezTo>
                    <a:pt x="1701" y="2200"/>
                    <a:pt x="2200" y="1701"/>
                    <a:pt x="2831" y="1416"/>
                  </a:cubicBezTo>
                  <a:cubicBezTo>
                    <a:pt x="2200" y="1131"/>
                    <a:pt x="1701" y="622"/>
                    <a:pt x="14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8024158" y="181208"/>
              <a:ext cx="110590" cy="110590"/>
            </a:xfrm>
            <a:custGeom>
              <a:rect b="b" l="l" r="r" t="t"/>
              <a:pathLst>
                <a:path extrusionOk="0" h="2832" w="2832">
                  <a:moveTo>
                    <a:pt x="1416" y="1"/>
                  </a:moveTo>
                  <a:cubicBezTo>
                    <a:pt x="1131" y="622"/>
                    <a:pt x="622" y="1131"/>
                    <a:pt x="1" y="1416"/>
                  </a:cubicBezTo>
                  <a:cubicBezTo>
                    <a:pt x="622" y="1701"/>
                    <a:pt x="1131" y="2200"/>
                    <a:pt x="1416" y="2831"/>
                  </a:cubicBezTo>
                  <a:cubicBezTo>
                    <a:pt x="1701" y="2200"/>
                    <a:pt x="2200" y="1701"/>
                    <a:pt x="2831" y="1416"/>
                  </a:cubicBezTo>
                  <a:cubicBezTo>
                    <a:pt x="2200" y="1131"/>
                    <a:pt x="1701" y="622"/>
                    <a:pt x="14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15" name="Shape 515"/>
        <p:cNvGrpSpPr/>
        <p:nvPr/>
      </p:nvGrpSpPr>
      <p:grpSpPr>
        <a:xfrm>
          <a:off x="0" y="0"/>
          <a:ext cx="0" cy="0"/>
          <a:chOff x="0" y="0"/>
          <a:chExt cx="0" cy="0"/>
        </a:xfrm>
      </p:grpSpPr>
      <p:sp>
        <p:nvSpPr>
          <p:cNvPr id="516" name="Google Shape;516;p21"/>
          <p:cNvSpPr/>
          <p:nvPr/>
        </p:nvSpPr>
        <p:spPr>
          <a:xfrm flipH="1" rot="10800000">
            <a:off x="7745974" y="4436187"/>
            <a:ext cx="351528" cy="703056"/>
          </a:xfrm>
          <a:custGeom>
            <a:rect b="b" l="l" r="r" t="t"/>
            <a:pathLst>
              <a:path extrusionOk="0" h="18004" w="9002">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flipH="1" rot="10800000">
            <a:off x="8099064" y="4436187"/>
            <a:ext cx="351528" cy="703056"/>
          </a:xfrm>
          <a:custGeom>
            <a:rect b="b" l="l" r="r" t="t"/>
            <a:pathLst>
              <a:path extrusionOk="0" h="18004" w="9002">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flipH="1" rot="10800000">
            <a:off x="8031078" y="4720120"/>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1"/>
          <p:cNvSpPr/>
          <p:nvPr/>
        </p:nvSpPr>
        <p:spPr>
          <a:xfrm flipH="1" rot="10800000">
            <a:off x="7880384" y="4720120"/>
            <a:ext cx="134801" cy="134801"/>
          </a:xfrm>
          <a:custGeom>
            <a:rect b="b" l="l" r="r" t="t"/>
            <a:pathLst>
              <a:path extrusionOk="0" h="3452" w="3452">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flipH="1" rot="10800000">
            <a:off x="8179390" y="4720120"/>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flipH="1">
            <a:off x="8448585" y="-6934"/>
            <a:ext cx="704228" cy="704228"/>
          </a:xfrm>
          <a:custGeom>
            <a:rect b="b" l="l" r="r" t="t"/>
            <a:pathLst>
              <a:path extrusionOk="0" h="18034" w="18034">
                <a:moveTo>
                  <a:pt x="0" y="0"/>
                </a:moveTo>
                <a:lnTo>
                  <a:pt x="0" y="18033"/>
                </a:lnTo>
                <a:lnTo>
                  <a:pt x="18033" y="18033"/>
                </a:ln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flipH="1">
            <a:off x="8448585" y="345375"/>
            <a:ext cx="352348" cy="352309"/>
          </a:xfrm>
          <a:custGeom>
            <a:rect b="b" l="l" r="r" t="t"/>
            <a:pathLst>
              <a:path extrusionOk="0" h="9022" w="9023">
                <a:moveTo>
                  <a:pt x="1060" y="0"/>
                </a:moveTo>
                <a:cubicBezTo>
                  <a:pt x="479" y="0"/>
                  <a:pt x="1" y="468"/>
                  <a:pt x="1" y="1059"/>
                </a:cubicBezTo>
                <a:lnTo>
                  <a:pt x="1" y="7953"/>
                </a:lnTo>
                <a:cubicBezTo>
                  <a:pt x="1" y="8543"/>
                  <a:pt x="479" y="9022"/>
                  <a:pt x="1060" y="9022"/>
                </a:cubicBezTo>
                <a:lnTo>
                  <a:pt x="7953" y="9022"/>
                </a:lnTo>
                <a:cubicBezTo>
                  <a:pt x="8544" y="9022"/>
                  <a:pt x="9022" y="8543"/>
                  <a:pt x="9022" y="7953"/>
                </a:cubicBezTo>
                <a:lnTo>
                  <a:pt x="9022" y="1059"/>
                </a:lnTo>
                <a:cubicBezTo>
                  <a:pt x="9022" y="468"/>
                  <a:pt x="8544" y="0"/>
                  <a:pt x="7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1"/>
          <p:cNvSpPr/>
          <p:nvPr/>
        </p:nvSpPr>
        <p:spPr>
          <a:xfrm flipH="1">
            <a:off x="8801675" y="-6934"/>
            <a:ext cx="351138" cy="351528"/>
          </a:xfrm>
          <a:custGeom>
            <a:rect b="b" l="l" r="r" t="t"/>
            <a:pathLst>
              <a:path extrusionOk="0" h="9002" w="8992">
                <a:moveTo>
                  <a:pt x="0" y="0"/>
                </a:moveTo>
                <a:lnTo>
                  <a:pt x="0" y="9002"/>
                </a:lnTo>
                <a:lnTo>
                  <a:pt x="7046" y="9002"/>
                </a:lnTo>
                <a:cubicBezTo>
                  <a:pt x="8116" y="9002"/>
                  <a:pt x="8991" y="8126"/>
                  <a:pt x="8991" y="7057"/>
                </a:cubicBezTo>
                <a:lnTo>
                  <a:pt x="89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1"/>
          <p:cNvSpPr/>
          <p:nvPr/>
        </p:nvSpPr>
        <p:spPr>
          <a:xfrm flipH="1" rot="10800000">
            <a:off x="8448563" y="697665"/>
            <a:ext cx="704228" cy="704618"/>
          </a:xfrm>
          <a:custGeom>
            <a:rect b="b" l="l" r="r" t="t"/>
            <a:pathLst>
              <a:path extrusionOk="0" h="18044" w="18034">
                <a:moveTo>
                  <a:pt x="1" y="0"/>
                </a:moveTo>
                <a:lnTo>
                  <a:pt x="1" y="18044"/>
                </a:lnTo>
                <a:lnTo>
                  <a:pt x="18034"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p:nvPr/>
        </p:nvSpPr>
        <p:spPr>
          <a:xfrm flipH="1" rot="10800000">
            <a:off x="8414785" y="698563"/>
            <a:ext cx="771823" cy="702822"/>
          </a:xfrm>
          <a:custGeom>
            <a:rect b="b" l="l" r="r" t="t"/>
            <a:pathLst>
              <a:path extrusionOk="0" h="17998" w="19765">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flipH="1" rot="10800000">
            <a:off x="8569853" y="819735"/>
            <a:ext cx="460087" cy="460478"/>
          </a:xfrm>
          <a:custGeom>
            <a:rect b="b" l="l" r="r" t="t"/>
            <a:pathLst>
              <a:path extrusionOk="0" h="11792" w="11782">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1"/>
          <p:cNvSpPr/>
          <p:nvPr/>
        </p:nvSpPr>
        <p:spPr>
          <a:xfrm flipH="1" rot="10800000">
            <a:off x="7034887" y="5108989"/>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1"/>
          <p:cNvSpPr/>
          <p:nvPr/>
        </p:nvSpPr>
        <p:spPr>
          <a:xfrm flipH="1" rot="10800000">
            <a:off x="7034887" y="5047759"/>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1"/>
          <p:cNvSpPr/>
          <p:nvPr/>
        </p:nvSpPr>
        <p:spPr>
          <a:xfrm flipH="1" rot="10800000">
            <a:off x="7034887" y="4986529"/>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1"/>
          <p:cNvSpPr/>
          <p:nvPr/>
        </p:nvSpPr>
        <p:spPr>
          <a:xfrm flipH="1" rot="10800000">
            <a:off x="7034887" y="4925298"/>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1"/>
          <p:cNvSpPr/>
          <p:nvPr/>
        </p:nvSpPr>
        <p:spPr>
          <a:xfrm flipH="1" rot="10800000">
            <a:off x="7034887" y="4864029"/>
            <a:ext cx="703837" cy="30693"/>
          </a:xfrm>
          <a:custGeom>
            <a:rect b="b" l="l" r="r" t="t"/>
            <a:pathLst>
              <a:path extrusionOk="0" h="786"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1"/>
          <p:cNvSpPr/>
          <p:nvPr/>
        </p:nvSpPr>
        <p:spPr>
          <a:xfrm flipH="1" rot="10800000">
            <a:off x="8459401" y="4786884"/>
            <a:ext cx="351528" cy="39"/>
          </a:xfrm>
          <a:custGeom>
            <a:rect b="b" l="l" r="r" t="t"/>
            <a:pathLst>
              <a:path extrusionOk="0" fill="none" h="1" w="9002">
                <a:moveTo>
                  <a:pt x="1" y="0"/>
                </a:moveTo>
                <a:lnTo>
                  <a:pt x="900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1"/>
          <p:cNvSpPr/>
          <p:nvPr/>
        </p:nvSpPr>
        <p:spPr>
          <a:xfrm flipH="1" rot="10800000">
            <a:off x="8480879" y="4666805"/>
            <a:ext cx="330051" cy="120118"/>
          </a:xfrm>
          <a:custGeom>
            <a:rect b="b" l="l" r="r" t="t"/>
            <a:pathLst>
              <a:path extrusionOk="0" fill="none" h="3076" w="8452">
                <a:moveTo>
                  <a:pt x="1" y="3075"/>
                </a:moveTo>
                <a:lnTo>
                  <a:pt x="845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1"/>
          <p:cNvSpPr/>
          <p:nvPr/>
        </p:nvSpPr>
        <p:spPr>
          <a:xfrm flipH="1" rot="10800000">
            <a:off x="8541719" y="4561058"/>
            <a:ext cx="269211" cy="225865"/>
          </a:xfrm>
          <a:custGeom>
            <a:rect b="b" l="l" r="r" t="t"/>
            <a:pathLst>
              <a:path extrusionOk="0" fill="none" h="5784" w="6894">
                <a:moveTo>
                  <a:pt x="0" y="5784"/>
                </a:moveTo>
                <a:lnTo>
                  <a:pt x="6894"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1"/>
          <p:cNvSpPr/>
          <p:nvPr/>
        </p:nvSpPr>
        <p:spPr>
          <a:xfrm flipH="1" rot="10800000">
            <a:off x="8635166" y="4482724"/>
            <a:ext cx="175764" cy="304200"/>
          </a:xfrm>
          <a:custGeom>
            <a:rect b="b" l="l" r="r" t="t"/>
            <a:pathLst>
              <a:path extrusionOk="0" fill="none" h="7790" w="4501">
                <a:moveTo>
                  <a:pt x="0" y="7790"/>
                </a:moveTo>
                <a:lnTo>
                  <a:pt x="4501"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1"/>
          <p:cNvSpPr/>
          <p:nvPr/>
        </p:nvSpPr>
        <p:spPr>
          <a:xfrm flipH="1" rot="10800000">
            <a:off x="8750090" y="4440979"/>
            <a:ext cx="60840" cy="345944"/>
          </a:xfrm>
          <a:custGeom>
            <a:rect b="b" l="l" r="r" t="t"/>
            <a:pathLst>
              <a:path extrusionOk="0" fill="none" h="8859" w="1558">
                <a:moveTo>
                  <a:pt x="0" y="8859"/>
                </a:moveTo>
                <a:lnTo>
                  <a:pt x="1558"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1"/>
          <p:cNvSpPr/>
          <p:nvPr/>
        </p:nvSpPr>
        <p:spPr>
          <a:xfrm flipH="1" rot="10800000">
            <a:off x="8810930" y="4440979"/>
            <a:ext cx="61269" cy="345944"/>
          </a:xfrm>
          <a:custGeom>
            <a:rect b="b" l="l" r="r" t="t"/>
            <a:pathLst>
              <a:path extrusionOk="0" fill="none" h="8859" w="1569">
                <a:moveTo>
                  <a:pt x="1568" y="885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1"/>
          <p:cNvSpPr/>
          <p:nvPr/>
        </p:nvSpPr>
        <p:spPr>
          <a:xfrm flipH="1" rot="10800000">
            <a:off x="8810930" y="4482724"/>
            <a:ext cx="175764" cy="304200"/>
          </a:xfrm>
          <a:custGeom>
            <a:rect b="b" l="l" r="r" t="t"/>
            <a:pathLst>
              <a:path extrusionOk="0" fill="none" h="7790" w="4501">
                <a:moveTo>
                  <a:pt x="4501" y="779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1"/>
          <p:cNvSpPr/>
          <p:nvPr/>
        </p:nvSpPr>
        <p:spPr>
          <a:xfrm flipH="1" rot="10800000">
            <a:off x="8810930" y="4561058"/>
            <a:ext cx="269211" cy="225865"/>
          </a:xfrm>
          <a:custGeom>
            <a:rect b="b" l="l" r="r" t="t"/>
            <a:pathLst>
              <a:path extrusionOk="0" fill="none" h="5784" w="6894">
                <a:moveTo>
                  <a:pt x="6894" y="578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1"/>
          <p:cNvSpPr/>
          <p:nvPr/>
        </p:nvSpPr>
        <p:spPr>
          <a:xfrm flipH="1" rot="10800000">
            <a:off x="8810930" y="4666805"/>
            <a:ext cx="330441" cy="120118"/>
          </a:xfrm>
          <a:custGeom>
            <a:rect b="b" l="l" r="r" t="t"/>
            <a:pathLst>
              <a:path extrusionOk="0" fill="none" h="3076" w="8462">
                <a:moveTo>
                  <a:pt x="8462" y="3075"/>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1"/>
          <p:cNvSpPr/>
          <p:nvPr/>
        </p:nvSpPr>
        <p:spPr>
          <a:xfrm flipH="1" rot="10800000">
            <a:off x="8810930" y="4786884"/>
            <a:ext cx="351528" cy="39"/>
          </a:xfrm>
          <a:custGeom>
            <a:rect b="b" l="l" r="r" t="t"/>
            <a:pathLst>
              <a:path extrusionOk="0" fill="none" h="1" w="9002">
                <a:moveTo>
                  <a:pt x="9001" y="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1"/>
          <p:cNvSpPr/>
          <p:nvPr/>
        </p:nvSpPr>
        <p:spPr>
          <a:xfrm flipH="1" rot="10800000">
            <a:off x="8810930" y="4786884"/>
            <a:ext cx="330441" cy="120547"/>
          </a:xfrm>
          <a:custGeom>
            <a:rect b="b" l="l" r="r" t="t"/>
            <a:pathLst>
              <a:path extrusionOk="0" fill="none" h="3087" w="8462">
                <a:moveTo>
                  <a:pt x="8462" y="1"/>
                </a:moveTo>
                <a:lnTo>
                  <a:pt x="0" y="3086"/>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1"/>
          <p:cNvSpPr/>
          <p:nvPr/>
        </p:nvSpPr>
        <p:spPr>
          <a:xfrm flipH="1" rot="10800000">
            <a:off x="8810930" y="4786884"/>
            <a:ext cx="269211" cy="226295"/>
          </a:xfrm>
          <a:custGeom>
            <a:rect b="b" l="l" r="r" t="t"/>
            <a:pathLst>
              <a:path extrusionOk="0" fill="none" h="5795" w="6894">
                <a:moveTo>
                  <a:pt x="6894" y="0"/>
                </a:moveTo>
                <a:lnTo>
                  <a:pt x="0" y="5794"/>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1"/>
          <p:cNvSpPr/>
          <p:nvPr/>
        </p:nvSpPr>
        <p:spPr>
          <a:xfrm flipH="1" rot="10800000">
            <a:off x="8810930" y="4786884"/>
            <a:ext cx="175764" cy="304629"/>
          </a:xfrm>
          <a:custGeom>
            <a:rect b="b" l="l" r="r" t="t"/>
            <a:pathLst>
              <a:path extrusionOk="0" fill="none" h="7801" w="4501">
                <a:moveTo>
                  <a:pt x="4501" y="1"/>
                </a:moveTo>
                <a:lnTo>
                  <a:pt x="0" y="780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1"/>
          <p:cNvSpPr/>
          <p:nvPr/>
        </p:nvSpPr>
        <p:spPr>
          <a:xfrm flipH="1" rot="10800000">
            <a:off x="8810930" y="4786884"/>
            <a:ext cx="61269" cy="346374"/>
          </a:xfrm>
          <a:custGeom>
            <a:rect b="b" l="l" r="r" t="t"/>
            <a:pathLst>
              <a:path extrusionOk="0" fill="none" h="8870" w="1569">
                <a:moveTo>
                  <a:pt x="1568" y="0"/>
                </a:moveTo>
                <a:lnTo>
                  <a:pt x="0" y="8869"/>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1"/>
          <p:cNvSpPr/>
          <p:nvPr/>
        </p:nvSpPr>
        <p:spPr>
          <a:xfrm flipH="1" rot="10800000">
            <a:off x="8750090" y="4786884"/>
            <a:ext cx="60840" cy="346374"/>
          </a:xfrm>
          <a:custGeom>
            <a:rect b="b" l="l" r="r" t="t"/>
            <a:pathLst>
              <a:path extrusionOk="0" fill="none" h="8870" w="1558">
                <a:moveTo>
                  <a:pt x="1558" y="8869"/>
                </a:moveTo>
                <a:lnTo>
                  <a:pt x="0" y="0"/>
                </a:lnTo>
              </a:path>
            </a:pathLst>
          </a:custGeom>
          <a:noFill/>
          <a:ln cap="flat" cmpd="sng" w="1025">
            <a:solidFill>
              <a:srgbClr val="262B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1"/>
          <p:cNvSpPr/>
          <p:nvPr/>
        </p:nvSpPr>
        <p:spPr>
          <a:xfrm flipH="1" rot="10800000">
            <a:off x="8750090" y="4786884"/>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flipH="1" rot="10800000">
            <a:off x="8635166" y="4786884"/>
            <a:ext cx="175764" cy="304629"/>
          </a:xfrm>
          <a:custGeom>
            <a:rect b="b" l="l" r="r" t="t"/>
            <a:pathLst>
              <a:path extrusionOk="0" fill="none" h="7801" w="4501">
                <a:moveTo>
                  <a:pt x="4501" y="7800"/>
                </a:moveTo>
                <a:lnTo>
                  <a:pt x="0"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1"/>
          <p:cNvSpPr/>
          <p:nvPr/>
        </p:nvSpPr>
        <p:spPr>
          <a:xfrm flipH="1" rot="10800000">
            <a:off x="8541719" y="4786884"/>
            <a:ext cx="269211" cy="226295"/>
          </a:xfrm>
          <a:custGeom>
            <a:rect b="b" l="l" r="r" t="t"/>
            <a:pathLst>
              <a:path extrusionOk="0" fill="none" h="5795" w="6894">
                <a:moveTo>
                  <a:pt x="6894" y="579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p:nvPr/>
        </p:nvSpPr>
        <p:spPr>
          <a:xfrm flipH="1" rot="10800000">
            <a:off x="8480879" y="4786884"/>
            <a:ext cx="330051" cy="120547"/>
          </a:xfrm>
          <a:custGeom>
            <a:rect b="b" l="l" r="r" t="t"/>
            <a:pathLst>
              <a:path extrusionOk="0" fill="none" h="3087" w="8452">
                <a:moveTo>
                  <a:pt x="8452" y="3086"/>
                </a:moveTo>
                <a:lnTo>
                  <a:pt x="1"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1"/>
          <p:cNvSpPr/>
          <p:nvPr/>
        </p:nvSpPr>
        <p:spPr>
          <a:xfrm flipH="1" rot="5400000">
            <a:off x="8623419" y="1578412"/>
            <a:ext cx="704657" cy="352348"/>
          </a:xfrm>
          <a:custGeom>
            <a:rect b="b" l="l" r="r" t="t"/>
            <a:pathLst>
              <a:path extrusionOk="0" h="9023" w="18045">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1"/>
          <p:cNvSpPr/>
          <p:nvPr/>
        </p:nvSpPr>
        <p:spPr>
          <a:xfrm rot="5400000">
            <a:off x="8440146" y="4082943"/>
            <a:ext cx="352309" cy="352309"/>
          </a:xfrm>
          <a:custGeom>
            <a:rect b="b" l="l" r="r" t="t"/>
            <a:pathLst>
              <a:path extrusionOk="0" h="9022" w="9022">
                <a:moveTo>
                  <a:pt x="0" y="0"/>
                </a:moveTo>
                <a:cubicBezTo>
                  <a:pt x="0" y="4979"/>
                  <a:pt x="4043" y="9022"/>
                  <a:pt x="9022" y="9022"/>
                </a:cubicBezTo>
                <a:lnTo>
                  <a:pt x="90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rot="5400000">
            <a:off x="8792436" y="4082924"/>
            <a:ext cx="351919" cy="351958"/>
          </a:xfrm>
          <a:custGeom>
            <a:rect b="b" l="l" r="r" t="t"/>
            <a:pathLst>
              <a:path extrusionOk="0" h="9013" w="9012">
                <a:moveTo>
                  <a:pt x="0" y="1"/>
                </a:moveTo>
                <a:lnTo>
                  <a:pt x="0" y="9012"/>
                </a:lnTo>
                <a:lnTo>
                  <a:pt x="9012" y="9012"/>
                </a:lnTo>
                <a:cubicBezTo>
                  <a:pt x="9012" y="4033"/>
                  <a:pt x="497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1"/>
          <p:cNvSpPr/>
          <p:nvPr/>
        </p:nvSpPr>
        <p:spPr>
          <a:xfrm rot="5400000">
            <a:off x="8792826" y="3731044"/>
            <a:ext cx="351958" cy="351919"/>
          </a:xfrm>
          <a:custGeom>
            <a:rect b="b" l="l" r="r" t="t"/>
            <a:pathLst>
              <a:path extrusionOk="0" h="9012" w="9013">
                <a:moveTo>
                  <a:pt x="1" y="0"/>
                </a:moveTo>
                <a:cubicBezTo>
                  <a:pt x="1" y="4980"/>
                  <a:pt x="4043" y="9012"/>
                  <a:pt x="9012" y="9012"/>
                </a:cubicBezTo>
                <a:lnTo>
                  <a:pt x="90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flipH="1" rot="10800000">
            <a:off x="7735577" y="481506"/>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flipH="1" rot="10800000">
            <a:off x="7735577" y="420276"/>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flipH="1" rot="10800000">
            <a:off x="7735577" y="359045"/>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flipH="1" rot="10800000">
            <a:off x="7735577" y="297776"/>
            <a:ext cx="704228" cy="30654"/>
          </a:xfrm>
          <a:custGeom>
            <a:rect b="b" l="l" r="r" t="t"/>
            <a:pathLst>
              <a:path extrusionOk="0" h="785" w="18034">
                <a:moveTo>
                  <a:pt x="1" y="0"/>
                </a:moveTo>
                <a:lnTo>
                  <a:pt x="1" y="784"/>
                </a:lnTo>
                <a:lnTo>
                  <a:pt x="18034" y="784"/>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flipH="1" rot="10800000">
            <a:off x="7735577" y="236545"/>
            <a:ext cx="704228" cy="30654"/>
          </a:xfrm>
          <a:custGeom>
            <a:rect b="b" l="l" r="r" t="t"/>
            <a:pathLst>
              <a:path extrusionOk="0" h="785" w="18034">
                <a:moveTo>
                  <a:pt x="1" y="0"/>
                </a:moveTo>
                <a:lnTo>
                  <a:pt x="1" y="784"/>
                </a:lnTo>
                <a:lnTo>
                  <a:pt x="18034" y="784"/>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flipH="1" rot="10800000">
            <a:off x="7735577" y="175315"/>
            <a:ext cx="704228" cy="30654"/>
          </a:xfrm>
          <a:custGeom>
            <a:rect b="b" l="l" r="r" t="t"/>
            <a:pathLst>
              <a:path extrusionOk="0" h="785" w="18034">
                <a:moveTo>
                  <a:pt x="1" y="0"/>
                </a:moveTo>
                <a:lnTo>
                  <a:pt x="1" y="784"/>
                </a:lnTo>
                <a:lnTo>
                  <a:pt x="18034" y="784"/>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flipH="1" rot="10800000">
            <a:off x="7735577" y="114084"/>
            <a:ext cx="704228" cy="30654"/>
          </a:xfrm>
          <a:custGeom>
            <a:rect b="b" l="l" r="r" t="t"/>
            <a:pathLst>
              <a:path extrusionOk="0" h="785" w="18034">
                <a:moveTo>
                  <a:pt x="1" y="0"/>
                </a:moveTo>
                <a:lnTo>
                  <a:pt x="1" y="784"/>
                </a:lnTo>
                <a:lnTo>
                  <a:pt x="18034" y="784"/>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flipH="1" rot="10800000">
            <a:off x="7735577" y="52854"/>
            <a:ext cx="704228" cy="30654"/>
          </a:xfrm>
          <a:custGeom>
            <a:rect b="b" l="l" r="r" t="t"/>
            <a:pathLst>
              <a:path extrusionOk="0" h="785" w="18034">
                <a:moveTo>
                  <a:pt x="1" y="0"/>
                </a:moveTo>
                <a:lnTo>
                  <a:pt x="1" y="784"/>
                </a:lnTo>
                <a:lnTo>
                  <a:pt x="18034" y="784"/>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1"/>
          <p:cNvSpPr/>
          <p:nvPr/>
        </p:nvSpPr>
        <p:spPr>
          <a:xfrm flipH="1" rot="10800000">
            <a:off x="7735577" y="-8376"/>
            <a:ext cx="704228" cy="30264"/>
          </a:xfrm>
          <a:custGeom>
            <a:rect b="b" l="l" r="r" t="t"/>
            <a:pathLst>
              <a:path extrusionOk="0" h="775" w="18034">
                <a:moveTo>
                  <a:pt x="1" y="1"/>
                </a:moveTo>
                <a:lnTo>
                  <a:pt x="1" y="774"/>
                </a:lnTo>
                <a:lnTo>
                  <a:pt x="18034" y="774"/>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flipH="1" rot="10800000">
            <a:off x="7383659" y="-8573"/>
            <a:ext cx="351958" cy="351919"/>
          </a:xfrm>
          <a:custGeom>
            <a:rect b="b" l="l" r="r" t="t"/>
            <a:pathLst>
              <a:path extrusionOk="0" h="9012" w="9013">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txBox="1"/>
          <p:nvPr>
            <p:ph hasCustomPrompt="1" type="title"/>
          </p:nvPr>
        </p:nvSpPr>
        <p:spPr>
          <a:xfrm>
            <a:off x="4555186" y="2039941"/>
            <a:ext cx="2412600" cy="768900"/>
          </a:xfrm>
          <a:prstGeom prst="rect">
            <a:avLst/>
          </a:prstGeom>
          <a:noFill/>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40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66" name="Google Shape;566;p21"/>
          <p:cNvSpPr txBox="1"/>
          <p:nvPr>
            <p:ph idx="1" type="subTitle"/>
          </p:nvPr>
        </p:nvSpPr>
        <p:spPr>
          <a:xfrm>
            <a:off x="4555186" y="2705451"/>
            <a:ext cx="2412600" cy="398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18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67" name="Google Shape;567;p21"/>
          <p:cNvSpPr txBox="1"/>
          <p:nvPr>
            <p:ph hasCustomPrompt="1" idx="2" type="title"/>
          </p:nvPr>
        </p:nvSpPr>
        <p:spPr>
          <a:xfrm>
            <a:off x="4555186" y="722750"/>
            <a:ext cx="2412600" cy="768900"/>
          </a:xfrm>
          <a:prstGeom prst="rect">
            <a:avLst/>
          </a:prstGeom>
          <a:noFill/>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40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68" name="Google Shape;568;p21"/>
          <p:cNvSpPr txBox="1"/>
          <p:nvPr>
            <p:ph idx="3" type="subTitle"/>
          </p:nvPr>
        </p:nvSpPr>
        <p:spPr>
          <a:xfrm>
            <a:off x="4555186" y="1388253"/>
            <a:ext cx="2412600" cy="398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18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69" name="Google Shape;569;p21"/>
          <p:cNvSpPr txBox="1"/>
          <p:nvPr>
            <p:ph hasCustomPrompt="1" idx="4" type="title"/>
          </p:nvPr>
        </p:nvSpPr>
        <p:spPr>
          <a:xfrm>
            <a:off x="4555186" y="3357131"/>
            <a:ext cx="2412600" cy="768900"/>
          </a:xfrm>
          <a:prstGeom prst="rect">
            <a:avLst/>
          </a:prstGeom>
          <a:noFill/>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40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70" name="Google Shape;570;p21"/>
          <p:cNvSpPr txBox="1"/>
          <p:nvPr>
            <p:ph idx="5" type="subTitle"/>
          </p:nvPr>
        </p:nvSpPr>
        <p:spPr>
          <a:xfrm>
            <a:off x="4555186" y="4022650"/>
            <a:ext cx="2412600" cy="398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18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71" name="Google Shape;571;p21"/>
          <p:cNvSpPr/>
          <p:nvPr>
            <p:ph idx="6" type="pic"/>
          </p:nvPr>
        </p:nvSpPr>
        <p:spPr>
          <a:xfrm>
            <a:off x="-8775" y="-18400"/>
            <a:ext cx="2993400" cy="51618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ero grande 1">
  <p:cSld name="BIG_NUMBER_1">
    <p:spTree>
      <p:nvGrpSpPr>
        <p:cNvPr id="572" name="Shape 572"/>
        <p:cNvGrpSpPr/>
        <p:nvPr/>
      </p:nvGrpSpPr>
      <p:grpSpPr>
        <a:xfrm>
          <a:off x="0" y="0"/>
          <a:ext cx="0" cy="0"/>
          <a:chOff x="0" y="0"/>
          <a:chExt cx="0" cy="0"/>
        </a:xfrm>
      </p:grpSpPr>
      <p:sp>
        <p:nvSpPr>
          <p:cNvPr id="573" name="Google Shape;573;p22"/>
          <p:cNvSpPr/>
          <p:nvPr/>
        </p:nvSpPr>
        <p:spPr>
          <a:xfrm>
            <a:off x="8791684" y="4787335"/>
            <a:ext cx="352309" cy="352309"/>
          </a:xfrm>
          <a:custGeom>
            <a:rect b="b" l="l" r="r" t="t"/>
            <a:pathLst>
              <a:path extrusionOk="0" h="9022" w="9022">
                <a:moveTo>
                  <a:pt x="0" y="0"/>
                </a:moveTo>
                <a:cubicBezTo>
                  <a:pt x="0" y="4979"/>
                  <a:pt x="4043" y="9022"/>
                  <a:pt x="9022" y="9022"/>
                </a:cubicBezTo>
                <a:lnTo>
                  <a:pt x="90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a:off x="8791684" y="4435416"/>
            <a:ext cx="351919" cy="351958"/>
          </a:xfrm>
          <a:custGeom>
            <a:rect b="b" l="l" r="r" t="t"/>
            <a:pathLst>
              <a:path extrusionOk="0" h="9013" w="9012">
                <a:moveTo>
                  <a:pt x="0" y="1"/>
                </a:moveTo>
                <a:lnTo>
                  <a:pt x="0" y="9012"/>
                </a:lnTo>
                <a:lnTo>
                  <a:pt x="9012" y="9012"/>
                </a:lnTo>
                <a:cubicBezTo>
                  <a:pt x="9012" y="4033"/>
                  <a:pt x="497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a:off x="8439765" y="4435025"/>
            <a:ext cx="351958" cy="351919"/>
          </a:xfrm>
          <a:custGeom>
            <a:rect b="b" l="l" r="r" t="t"/>
            <a:pathLst>
              <a:path extrusionOk="0" h="9012" w="9013">
                <a:moveTo>
                  <a:pt x="1" y="0"/>
                </a:moveTo>
                <a:cubicBezTo>
                  <a:pt x="1" y="4980"/>
                  <a:pt x="4043" y="9012"/>
                  <a:pt x="9012" y="9012"/>
                </a:cubicBezTo>
                <a:lnTo>
                  <a:pt x="9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7735577" y="4496256"/>
            <a:ext cx="704228" cy="30654"/>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7735577" y="4557486"/>
            <a:ext cx="704228" cy="30654"/>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a:off x="7735577" y="4618717"/>
            <a:ext cx="704228" cy="30654"/>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a:off x="7735577" y="4679947"/>
            <a:ext cx="704228" cy="30654"/>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a:off x="7735577" y="4741177"/>
            <a:ext cx="704228" cy="30654"/>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7735577" y="4802447"/>
            <a:ext cx="704228" cy="30654"/>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7735577" y="4863677"/>
            <a:ext cx="704228" cy="30654"/>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a:off x="7735577" y="4924908"/>
            <a:ext cx="704228" cy="30654"/>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a:off x="7735577" y="4986138"/>
            <a:ext cx="704228" cy="30654"/>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a:off x="7735577" y="5047369"/>
            <a:ext cx="704228" cy="30654"/>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86" name="Google Shape;586;p22"/>
          <p:cNvSpPr/>
          <p:nvPr/>
        </p:nvSpPr>
        <p:spPr>
          <a:xfrm>
            <a:off x="7031388" y="4435025"/>
            <a:ext cx="704228" cy="704618"/>
          </a:xfrm>
          <a:custGeom>
            <a:rect b="b" l="l" r="r" t="t"/>
            <a:pathLst>
              <a:path extrusionOk="0" h="18044" w="18034">
                <a:moveTo>
                  <a:pt x="0" y="0"/>
                </a:moveTo>
                <a:lnTo>
                  <a:pt x="0" y="18044"/>
                </a:lnTo>
                <a:lnTo>
                  <a:pt x="180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rot="5400000">
            <a:off x="6327199" y="4435025"/>
            <a:ext cx="704228" cy="704618"/>
          </a:xfrm>
          <a:custGeom>
            <a:rect b="b" l="l" r="r" t="t"/>
            <a:pathLst>
              <a:path extrusionOk="0" h="18044" w="18034">
                <a:moveTo>
                  <a:pt x="0" y="0"/>
                </a:moveTo>
                <a:cubicBezTo>
                  <a:pt x="0" y="9969"/>
                  <a:pt x="8075" y="18044"/>
                  <a:pt x="18033" y="18044"/>
                </a:cubicBez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7383659" y="4787531"/>
            <a:ext cx="351958" cy="351919"/>
          </a:xfrm>
          <a:custGeom>
            <a:rect b="b" l="l" r="r" t="t"/>
            <a:pathLst>
              <a:path extrusionOk="0" h="9012" w="9013">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7732551" y="-8806"/>
            <a:ext cx="385883" cy="386051"/>
          </a:xfrm>
          <a:custGeom>
            <a:rect b="b" l="l" r="r" t="t"/>
            <a:pathLst>
              <a:path extrusionOk="0" h="18044" w="18034">
                <a:moveTo>
                  <a:pt x="0" y="0"/>
                </a:moveTo>
                <a:lnTo>
                  <a:pt x="0"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rot="5400000">
            <a:off x="7346713" y="-8828"/>
            <a:ext cx="385837" cy="386096"/>
          </a:xfrm>
          <a:custGeom>
            <a:rect b="b" l="l" r="r" t="t"/>
            <a:pathLst>
              <a:path extrusionOk="0" h="18044" w="18034">
                <a:moveTo>
                  <a:pt x="0" y="0"/>
                </a:moveTo>
                <a:cubicBezTo>
                  <a:pt x="0" y="9969"/>
                  <a:pt x="8075" y="18044"/>
                  <a:pt x="18033" y="18044"/>
                </a:cubicBez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8433598" y="70459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8433598" y="76582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a:off x="8433598" y="82705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8433598" y="888287"/>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8433598" y="949517"/>
            <a:ext cx="703837" cy="30693"/>
          </a:xfrm>
          <a:custGeom>
            <a:rect b="b" l="l" r="r" t="t"/>
            <a:pathLst>
              <a:path extrusionOk="0" h="786"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8433598" y="1010787"/>
            <a:ext cx="703837" cy="30654"/>
          </a:xfrm>
          <a:custGeom>
            <a:rect b="b" l="l" r="r" t="t"/>
            <a:pathLst>
              <a:path extrusionOk="0" h="785" w="18024">
                <a:moveTo>
                  <a:pt x="1" y="0"/>
                </a:moveTo>
                <a:lnTo>
                  <a:pt x="1" y="784"/>
                </a:lnTo>
                <a:lnTo>
                  <a:pt x="18024" y="78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8433598" y="1072017"/>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8433598" y="1133247"/>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8433598" y="1194087"/>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8433598" y="1255708"/>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8433598" y="1316548"/>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8433598" y="1377778"/>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8401728" y="-1"/>
            <a:ext cx="31522" cy="704616"/>
          </a:xfrm>
          <a:custGeom>
            <a:rect b="b" l="l" r="r" t="t"/>
            <a:pathLst>
              <a:path extrusionOk="0" h="14002" w="785">
                <a:moveTo>
                  <a:pt x="0" y="1"/>
                </a:moveTo>
                <a:lnTo>
                  <a:pt x="0" y="14002"/>
                </a:lnTo>
                <a:lnTo>
                  <a:pt x="785" y="14002"/>
                </a:lnTo>
                <a:lnTo>
                  <a:pt x="7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8338763" y="-1"/>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8275797" y="-1"/>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8212831" y="-1"/>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8149866" y="-1"/>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8086900" y="-1"/>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8433207" y="1408394"/>
            <a:ext cx="704228" cy="704618"/>
          </a:xfrm>
          <a:custGeom>
            <a:rect b="b" l="l" r="r" t="t"/>
            <a:pathLst>
              <a:path extrusionOk="0" h="18044" w="18034">
                <a:moveTo>
                  <a:pt x="1" y="0"/>
                </a:moveTo>
                <a:lnTo>
                  <a:pt x="1" y="18044"/>
                </a:lnTo>
                <a:lnTo>
                  <a:pt x="18034"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8399429" y="1409292"/>
            <a:ext cx="771823" cy="702822"/>
          </a:xfrm>
          <a:custGeom>
            <a:rect b="b" l="l" r="r" t="t"/>
            <a:pathLst>
              <a:path extrusionOk="0" h="17998" w="19765">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8554497" y="1530464"/>
            <a:ext cx="460087" cy="460478"/>
          </a:xfrm>
          <a:custGeom>
            <a:rect b="b" l="l" r="r" t="t"/>
            <a:pathLst>
              <a:path extrusionOk="0" h="11792" w="11782">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8433598" y="352716"/>
            <a:ext cx="351528" cy="39"/>
          </a:xfrm>
          <a:custGeom>
            <a:rect b="b" l="l" r="r" t="t"/>
            <a:pathLst>
              <a:path extrusionOk="0" fill="none" h="1" w="9002">
                <a:moveTo>
                  <a:pt x="1" y="0"/>
                </a:moveTo>
                <a:lnTo>
                  <a:pt x="900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8455075" y="352716"/>
            <a:ext cx="330051" cy="120118"/>
          </a:xfrm>
          <a:custGeom>
            <a:rect b="b" l="l" r="r" t="t"/>
            <a:pathLst>
              <a:path extrusionOk="0" fill="none" h="3076" w="8452">
                <a:moveTo>
                  <a:pt x="1" y="3075"/>
                </a:moveTo>
                <a:lnTo>
                  <a:pt x="845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8515915" y="352716"/>
            <a:ext cx="269211" cy="225865"/>
          </a:xfrm>
          <a:custGeom>
            <a:rect b="b" l="l" r="r" t="t"/>
            <a:pathLst>
              <a:path extrusionOk="0" fill="none" h="5784" w="6894">
                <a:moveTo>
                  <a:pt x="0" y="5784"/>
                </a:moveTo>
                <a:lnTo>
                  <a:pt x="6894"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8609362" y="352716"/>
            <a:ext cx="175764" cy="304200"/>
          </a:xfrm>
          <a:custGeom>
            <a:rect b="b" l="l" r="r" t="t"/>
            <a:pathLst>
              <a:path extrusionOk="0" fill="none" h="7790" w="4501">
                <a:moveTo>
                  <a:pt x="0" y="7790"/>
                </a:moveTo>
                <a:lnTo>
                  <a:pt x="4501"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8724286" y="352716"/>
            <a:ext cx="60840" cy="345944"/>
          </a:xfrm>
          <a:custGeom>
            <a:rect b="b" l="l" r="r" t="t"/>
            <a:pathLst>
              <a:path extrusionOk="0" fill="none" h="8859" w="1558">
                <a:moveTo>
                  <a:pt x="0" y="8859"/>
                </a:moveTo>
                <a:lnTo>
                  <a:pt x="1558"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8785126" y="352716"/>
            <a:ext cx="61269" cy="345944"/>
          </a:xfrm>
          <a:custGeom>
            <a:rect b="b" l="l" r="r" t="t"/>
            <a:pathLst>
              <a:path extrusionOk="0" fill="none" h="8859" w="1569">
                <a:moveTo>
                  <a:pt x="1568" y="885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8785126" y="352716"/>
            <a:ext cx="175764" cy="304200"/>
          </a:xfrm>
          <a:custGeom>
            <a:rect b="b" l="l" r="r" t="t"/>
            <a:pathLst>
              <a:path extrusionOk="0" fill="none" h="7790" w="4501">
                <a:moveTo>
                  <a:pt x="4501" y="779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8785126" y="352716"/>
            <a:ext cx="269211" cy="225865"/>
          </a:xfrm>
          <a:custGeom>
            <a:rect b="b" l="l" r="r" t="t"/>
            <a:pathLst>
              <a:path extrusionOk="0" fill="none" h="5784" w="6894">
                <a:moveTo>
                  <a:pt x="6894" y="578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8785126" y="352716"/>
            <a:ext cx="330441" cy="120118"/>
          </a:xfrm>
          <a:custGeom>
            <a:rect b="b" l="l" r="r" t="t"/>
            <a:pathLst>
              <a:path extrusionOk="0" fill="none" h="3076" w="8462">
                <a:moveTo>
                  <a:pt x="8462" y="3075"/>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8785126" y="352716"/>
            <a:ext cx="351528" cy="39"/>
          </a:xfrm>
          <a:custGeom>
            <a:rect b="b" l="l" r="r" t="t"/>
            <a:pathLst>
              <a:path extrusionOk="0" fill="none" h="1" w="9002">
                <a:moveTo>
                  <a:pt x="9001" y="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8785126" y="232208"/>
            <a:ext cx="330441" cy="120547"/>
          </a:xfrm>
          <a:custGeom>
            <a:rect b="b" l="l" r="r" t="t"/>
            <a:pathLst>
              <a:path extrusionOk="0" fill="none" h="3087" w="8462">
                <a:moveTo>
                  <a:pt x="8462" y="1"/>
                </a:moveTo>
                <a:lnTo>
                  <a:pt x="0" y="3086"/>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8785126" y="126460"/>
            <a:ext cx="269211" cy="226295"/>
          </a:xfrm>
          <a:custGeom>
            <a:rect b="b" l="l" r="r" t="t"/>
            <a:pathLst>
              <a:path extrusionOk="0" fill="none" h="5795" w="6894">
                <a:moveTo>
                  <a:pt x="6894" y="0"/>
                </a:moveTo>
                <a:lnTo>
                  <a:pt x="0" y="5794"/>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8785126" y="48126"/>
            <a:ext cx="175764" cy="304629"/>
          </a:xfrm>
          <a:custGeom>
            <a:rect b="b" l="l" r="r" t="t"/>
            <a:pathLst>
              <a:path extrusionOk="0" fill="none" h="7801" w="4501">
                <a:moveTo>
                  <a:pt x="4501" y="1"/>
                </a:moveTo>
                <a:lnTo>
                  <a:pt x="0" y="780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8785126" y="6382"/>
            <a:ext cx="61269" cy="346374"/>
          </a:xfrm>
          <a:custGeom>
            <a:rect b="b" l="l" r="r" t="t"/>
            <a:pathLst>
              <a:path extrusionOk="0" fill="none" h="8870" w="1569">
                <a:moveTo>
                  <a:pt x="1568" y="0"/>
                </a:moveTo>
                <a:lnTo>
                  <a:pt x="0" y="8869"/>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8724286" y="6382"/>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8724286" y="6382"/>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8609362" y="48126"/>
            <a:ext cx="175764" cy="304629"/>
          </a:xfrm>
          <a:custGeom>
            <a:rect b="b" l="l" r="r" t="t"/>
            <a:pathLst>
              <a:path extrusionOk="0" fill="none" h="7801" w="4501">
                <a:moveTo>
                  <a:pt x="4501" y="7800"/>
                </a:moveTo>
                <a:lnTo>
                  <a:pt x="0"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8515915" y="126460"/>
            <a:ext cx="269211" cy="226295"/>
          </a:xfrm>
          <a:custGeom>
            <a:rect b="b" l="l" r="r" t="t"/>
            <a:pathLst>
              <a:path extrusionOk="0" fill="none" h="5795" w="6894">
                <a:moveTo>
                  <a:pt x="6894" y="579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8455075" y="232208"/>
            <a:ext cx="330051" cy="120547"/>
          </a:xfrm>
          <a:custGeom>
            <a:rect b="b" l="l" r="r" t="t"/>
            <a:pathLst>
              <a:path extrusionOk="0" fill="none" h="3087" w="8452">
                <a:moveTo>
                  <a:pt x="8452" y="3086"/>
                </a:moveTo>
                <a:lnTo>
                  <a:pt x="1"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8791662" y="2112971"/>
            <a:ext cx="351958" cy="351958"/>
          </a:xfrm>
          <a:custGeom>
            <a:rect b="b" l="l" r="r" t="t"/>
            <a:pathLst>
              <a:path extrusionOk="0" h="9013" w="9013">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rot="-5400000">
            <a:off x="198" y="-1"/>
            <a:ext cx="704228" cy="704618"/>
          </a:xfrm>
          <a:custGeom>
            <a:rect b="b" l="l" r="r" t="t"/>
            <a:pathLst>
              <a:path extrusionOk="0" h="18044" w="18034">
                <a:moveTo>
                  <a:pt x="0" y="0"/>
                </a:moveTo>
                <a:cubicBezTo>
                  <a:pt x="0" y="9969"/>
                  <a:pt x="8075" y="18044"/>
                  <a:pt x="18033" y="18044"/>
                </a:cubicBezTo>
                <a:lnTo>
                  <a:pt x="18033" y="0"/>
                </a:lnTo>
                <a:close/>
              </a:path>
            </a:pathLst>
          </a:custGeom>
          <a:solidFill>
            <a:srgbClr val="D8C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txBox="1"/>
          <p:nvPr>
            <p:ph hasCustomPrompt="1" type="title"/>
          </p:nvPr>
        </p:nvSpPr>
        <p:spPr>
          <a:xfrm>
            <a:off x="713225" y="888275"/>
            <a:ext cx="4696800" cy="2462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79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34" name="Google Shape;634;p22"/>
          <p:cNvSpPr txBox="1"/>
          <p:nvPr>
            <p:ph idx="1" type="subTitle"/>
          </p:nvPr>
        </p:nvSpPr>
        <p:spPr>
          <a:xfrm>
            <a:off x="713225" y="3254250"/>
            <a:ext cx="4696800" cy="497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35" name="Google Shape;635;p22"/>
          <p:cNvSpPr/>
          <p:nvPr>
            <p:ph idx="2" type="pic"/>
          </p:nvPr>
        </p:nvSpPr>
        <p:spPr>
          <a:xfrm>
            <a:off x="5823000" y="704625"/>
            <a:ext cx="2607900" cy="3730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36" name="Shape 636"/>
        <p:cNvGrpSpPr/>
        <p:nvPr/>
      </p:nvGrpSpPr>
      <p:grpSpPr>
        <a:xfrm>
          <a:off x="0" y="0"/>
          <a:ext cx="0" cy="0"/>
          <a:chOff x="0" y="0"/>
          <a:chExt cx="0" cy="0"/>
        </a:xfrm>
      </p:grpSpPr>
      <p:sp>
        <p:nvSpPr>
          <p:cNvPr id="637" name="Google Shape;637;p23"/>
          <p:cNvSpPr/>
          <p:nvPr/>
        </p:nvSpPr>
        <p:spPr>
          <a:xfrm flipH="1">
            <a:off x="10" y="352522"/>
            <a:ext cx="352309" cy="352309"/>
          </a:xfrm>
          <a:custGeom>
            <a:rect b="b" l="l" r="r" t="t"/>
            <a:pathLst>
              <a:path extrusionOk="0" h="9022" w="9022">
                <a:moveTo>
                  <a:pt x="0" y="0"/>
                </a:moveTo>
                <a:cubicBezTo>
                  <a:pt x="0" y="4979"/>
                  <a:pt x="4043" y="9022"/>
                  <a:pt x="9022" y="9022"/>
                </a:cubicBezTo>
                <a:lnTo>
                  <a:pt x="90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flipH="1">
            <a:off x="401" y="604"/>
            <a:ext cx="351919" cy="351958"/>
          </a:xfrm>
          <a:custGeom>
            <a:rect b="b" l="l" r="r" t="t"/>
            <a:pathLst>
              <a:path extrusionOk="0" h="9013" w="9012">
                <a:moveTo>
                  <a:pt x="0" y="1"/>
                </a:moveTo>
                <a:lnTo>
                  <a:pt x="0" y="9012"/>
                </a:lnTo>
                <a:lnTo>
                  <a:pt x="9012" y="9012"/>
                </a:lnTo>
                <a:cubicBezTo>
                  <a:pt x="9012" y="4033"/>
                  <a:pt x="497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flipH="1">
            <a:off x="352280" y="213"/>
            <a:ext cx="351958" cy="351919"/>
          </a:xfrm>
          <a:custGeom>
            <a:rect b="b" l="l" r="r" t="t"/>
            <a:pathLst>
              <a:path extrusionOk="0" h="9012" w="9013">
                <a:moveTo>
                  <a:pt x="1" y="0"/>
                </a:moveTo>
                <a:cubicBezTo>
                  <a:pt x="1" y="4980"/>
                  <a:pt x="4043" y="9012"/>
                  <a:pt x="9012" y="9012"/>
                </a:cubicBezTo>
                <a:lnTo>
                  <a:pt x="9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flipH="1" rot="10800000">
            <a:off x="7714891" y="4761852"/>
            <a:ext cx="385883" cy="386051"/>
          </a:xfrm>
          <a:custGeom>
            <a:rect b="b" l="l" r="r" t="t"/>
            <a:pathLst>
              <a:path extrusionOk="0" h="18044" w="18034">
                <a:moveTo>
                  <a:pt x="0" y="0"/>
                </a:moveTo>
                <a:lnTo>
                  <a:pt x="0"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flipH="1" rot="5400000">
            <a:off x="7329053" y="4761829"/>
            <a:ext cx="385837" cy="386096"/>
          </a:xfrm>
          <a:custGeom>
            <a:rect b="b" l="l" r="r" t="t"/>
            <a:pathLst>
              <a:path extrusionOk="0" h="18044" w="18034">
                <a:moveTo>
                  <a:pt x="0" y="0"/>
                </a:moveTo>
                <a:cubicBezTo>
                  <a:pt x="0" y="9969"/>
                  <a:pt x="8075" y="18044"/>
                  <a:pt x="18033" y="18044"/>
                </a:cubicBez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flipH="1" rot="10800000">
            <a:off x="8441842" y="4404898"/>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flipH="1" rot="10800000">
            <a:off x="8441842" y="4343667"/>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flipH="1" rot="10800000">
            <a:off x="8441842" y="4282437"/>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flipH="1" rot="10800000">
            <a:off x="8441842" y="4221207"/>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flipH="1" rot="10800000">
            <a:off x="8441842" y="4159937"/>
            <a:ext cx="703837" cy="30693"/>
          </a:xfrm>
          <a:custGeom>
            <a:rect b="b" l="l" r="r" t="t"/>
            <a:pathLst>
              <a:path extrusionOk="0" h="786"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3"/>
          <p:cNvSpPr/>
          <p:nvPr/>
        </p:nvSpPr>
        <p:spPr>
          <a:xfrm flipH="1" rot="10800000">
            <a:off x="8441842" y="4098707"/>
            <a:ext cx="703837" cy="30654"/>
          </a:xfrm>
          <a:custGeom>
            <a:rect b="b" l="l" r="r" t="t"/>
            <a:pathLst>
              <a:path extrusionOk="0" h="785" w="18024">
                <a:moveTo>
                  <a:pt x="1" y="0"/>
                </a:moveTo>
                <a:lnTo>
                  <a:pt x="1" y="784"/>
                </a:lnTo>
                <a:lnTo>
                  <a:pt x="18024" y="78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flipH="1" rot="10800000">
            <a:off x="8441842" y="4037476"/>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flipH="1" rot="10800000">
            <a:off x="8441842" y="3976637"/>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flipH="1" rot="10800000">
            <a:off x="8441842" y="3915406"/>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3"/>
          <p:cNvSpPr/>
          <p:nvPr/>
        </p:nvSpPr>
        <p:spPr>
          <a:xfrm flipH="1" rot="10800000">
            <a:off x="8441842" y="3854176"/>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3"/>
          <p:cNvSpPr/>
          <p:nvPr/>
        </p:nvSpPr>
        <p:spPr>
          <a:xfrm flipH="1" rot="10800000">
            <a:off x="8441842" y="3792945"/>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flipH="1" rot="10800000">
            <a:off x="8441842" y="3731715"/>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flipH="1" rot="10800000">
            <a:off x="8415603" y="4573408"/>
            <a:ext cx="31522" cy="572717"/>
          </a:xfrm>
          <a:custGeom>
            <a:rect b="b" l="l" r="r" t="t"/>
            <a:pathLst>
              <a:path extrusionOk="0" h="14002" w="785">
                <a:moveTo>
                  <a:pt x="0" y="1"/>
                </a:moveTo>
                <a:lnTo>
                  <a:pt x="0" y="14002"/>
                </a:lnTo>
                <a:lnTo>
                  <a:pt x="785" y="14002"/>
                </a:lnTo>
                <a:lnTo>
                  <a:pt x="7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flipH="1" rot="10800000">
            <a:off x="8352638" y="4573408"/>
            <a:ext cx="31522" cy="572717"/>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flipH="1" rot="10800000">
            <a:off x="8289672" y="4573408"/>
            <a:ext cx="31522" cy="572717"/>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flipH="1" rot="10800000">
            <a:off x="8226706" y="4573408"/>
            <a:ext cx="31522" cy="572717"/>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flipH="1" rot="10800000">
            <a:off x="8163741" y="4573408"/>
            <a:ext cx="31522" cy="572717"/>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flipH="1" rot="10800000">
            <a:off x="8100775" y="4573408"/>
            <a:ext cx="31522" cy="572717"/>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p:nvPr/>
        </p:nvSpPr>
        <p:spPr>
          <a:xfrm flipH="1" rot="10800000">
            <a:off x="8441452" y="3027136"/>
            <a:ext cx="704228" cy="704618"/>
          </a:xfrm>
          <a:custGeom>
            <a:rect b="b" l="l" r="r" t="t"/>
            <a:pathLst>
              <a:path extrusionOk="0" h="18044" w="18034">
                <a:moveTo>
                  <a:pt x="1" y="0"/>
                </a:moveTo>
                <a:lnTo>
                  <a:pt x="1" y="18044"/>
                </a:lnTo>
                <a:lnTo>
                  <a:pt x="18034"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flipH="1" rot="10800000">
            <a:off x="8407673" y="3028034"/>
            <a:ext cx="771823" cy="702822"/>
          </a:xfrm>
          <a:custGeom>
            <a:rect b="b" l="l" r="r" t="t"/>
            <a:pathLst>
              <a:path extrusionOk="0" h="17998" w="19765">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flipH="1" rot="10800000">
            <a:off x="8562741" y="3149206"/>
            <a:ext cx="460087" cy="460478"/>
          </a:xfrm>
          <a:custGeom>
            <a:rect b="b" l="l" r="r" t="t"/>
            <a:pathLst>
              <a:path extrusionOk="0" h="11792" w="11782">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flipH="1" rot="10800000">
            <a:off x="8441842" y="4787393"/>
            <a:ext cx="351528" cy="39"/>
          </a:xfrm>
          <a:custGeom>
            <a:rect b="b" l="l" r="r" t="t"/>
            <a:pathLst>
              <a:path extrusionOk="0" fill="none" h="1" w="9002">
                <a:moveTo>
                  <a:pt x="1" y="0"/>
                </a:moveTo>
                <a:lnTo>
                  <a:pt x="900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flipH="1" rot="10800000">
            <a:off x="8463320" y="4667314"/>
            <a:ext cx="330051" cy="120118"/>
          </a:xfrm>
          <a:custGeom>
            <a:rect b="b" l="l" r="r" t="t"/>
            <a:pathLst>
              <a:path extrusionOk="0" fill="none" h="3076" w="8452">
                <a:moveTo>
                  <a:pt x="1" y="3075"/>
                </a:moveTo>
                <a:lnTo>
                  <a:pt x="845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flipH="1" rot="10800000">
            <a:off x="8524160" y="4561566"/>
            <a:ext cx="269211" cy="225865"/>
          </a:xfrm>
          <a:custGeom>
            <a:rect b="b" l="l" r="r" t="t"/>
            <a:pathLst>
              <a:path extrusionOk="0" fill="none" h="5784" w="6894">
                <a:moveTo>
                  <a:pt x="0" y="5784"/>
                </a:moveTo>
                <a:lnTo>
                  <a:pt x="6894"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flipH="1" rot="10800000">
            <a:off x="8617606" y="4483232"/>
            <a:ext cx="175764" cy="304200"/>
          </a:xfrm>
          <a:custGeom>
            <a:rect b="b" l="l" r="r" t="t"/>
            <a:pathLst>
              <a:path extrusionOk="0" fill="none" h="7790" w="4501">
                <a:moveTo>
                  <a:pt x="0" y="7790"/>
                </a:moveTo>
                <a:lnTo>
                  <a:pt x="4501"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flipH="1" rot="10800000">
            <a:off x="8732530" y="4441488"/>
            <a:ext cx="60840" cy="345944"/>
          </a:xfrm>
          <a:custGeom>
            <a:rect b="b" l="l" r="r" t="t"/>
            <a:pathLst>
              <a:path extrusionOk="0" fill="none" h="8859" w="1558">
                <a:moveTo>
                  <a:pt x="0" y="8859"/>
                </a:moveTo>
                <a:lnTo>
                  <a:pt x="1558"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flipH="1" rot="10800000">
            <a:off x="8793370" y="4441488"/>
            <a:ext cx="61269" cy="345944"/>
          </a:xfrm>
          <a:custGeom>
            <a:rect b="b" l="l" r="r" t="t"/>
            <a:pathLst>
              <a:path extrusionOk="0" fill="none" h="8859" w="1569">
                <a:moveTo>
                  <a:pt x="1568" y="885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flipH="1" rot="10800000">
            <a:off x="8793370" y="4483232"/>
            <a:ext cx="175764" cy="304200"/>
          </a:xfrm>
          <a:custGeom>
            <a:rect b="b" l="l" r="r" t="t"/>
            <a:pathLst>
              <a:path extrusionOk="0" fill="none" h="7790" w="4501">
                <a:moveTo>
                  <a:pt x="4501" y="779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
          <p:cNvSpPr/>
          <p:nvPr/>
        </p:nvSpPr>
        <p:spPr>
          <a:xfrm flipH="1" rot="10800000">
            <a:off x="8793370" y="4561566"/>
            <a:ext cx="269211" cy="225865"/>
          </a:xfrm>
          <a:custGeom>
            <a:rect b="b" l="l" r="r" t="t"/>
            <a:pathLst>
              <a:path extrusionOk="0" fill="none" h="5784" w="6894">
                <a:moveTo>
                  <a:pt x="6894" y="578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3"/>
          <p:cNvSpPr/>
          <p:nvPr/>
        </p:nvSpPr>
        <p:spPr>
          <a:xfrm flipH="1" rot="10800000">
            <a:off x="8793370" y="4667314"/>
            <a:ext cx="330441" cy="120118"/>
          </a:xfrm>
          <a:custGeom>
            <a:rect b="b" l="l" r="r" t="t"/>
            <a:pathLst>
              <a:path extrusionOk="0" fill="none" h="3076" w="8462">
                <a:moveTo>
                  <a:pt x="8462" y="3075"/>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flipH="1" rot="10800000">
            <a:off x="8793370" y="4787393"/>
            <a:ext cx="351528" cy="39"/>
          </a:xfrm>
          <a:custGeom>
            <a:rect b="b" l="l" r="r" t="t"/>
            <a:pathLst>
              <a:path extrusionOk="0" fill="none" h="1" w="9002">
                <a:moveTo>
                  <a:pt x="9001" y="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flipH="1" rot="10800000">
            <a:off x="8793370" y="4787393"/>
            <a:ext cx="330441" cy="120547"/>
          </a:xfrm>
          <a:custGeom>
            <a:rect b="b" l="l" r="r" t="t"/>
            <a:pathLst>
              <a:path extrusionOk="0" fill="none" h="3087" w="8462">
                <a:moveTo>
                  <a:pt x="8462" y="1"/>
                </a:moveTo>
                <a:lnTo>
                  <a:pt x="0" y="3086"/>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flipH="1" rot="10800000">
            <a:off x="8793370" y="4787393"/>
            <a:ext cx="269211" cy="226295"/>
          </a:xfrm>
          <a:custGeom>
            <a:rect b="b" l="l" r="r" t="t"/>
            <a:pathLst>
              <a:path extrusionOk="0" fill="none" h="5795" w="6894">
                <a:moveTo>
                  <a:pt x="6894" y="0"/>
                </a:moveTo>
                <a:lnTo>
                  <a:pt x="0" y="5794"/>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flipH="1" rot="10800000">
            <a:off x="8793370" y="4787393"/>
            <a:ext cx="175764" cy="304629"/>
          </a:xfrm>
          <a:custGeom>
            <a:rect b="b" l="l" r="r" t="t"/>
            <a:pathLst>
              <a:path extrusionOk="0" fill="none" h="7801" w="4501">
                <a:moveTo>
                  <a:pt x="4501" y="1"/>
                </a:moveTo>
                <a:lnTo>
                  <a:pt x="0" y="780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flipH="1" rot="10800000">
            <a:off x="8793370" y="4787393"/>
            <a:ext cx="61269" cy="346374"/>
          </a:xfrm>
          <a:custGeom>
            <a:rect b="b" l="l" r="r" t="t"/>
            <a:pathLst>
              <a:path extrusionOk="0" fill="none" h="8870" w="1569">
                <a:moveTo>
                  <a:pt x="1568" y="0"/>
                </a:moveTo>
                <a:lnTo>
                  <a:pt x="0" y="8869"/>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flipH="1" rot="10800000">
            <a:off x="8732530" y="4787393"/>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flipH="1" rot="10800000">
            <a:off x="8732530" y="4787393"/>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flipH="1" rot="10800000">
            <a:off x="8617606" y="4787393"/>
            <a:ext cx="175764" cy="304629"/>
          </a:xfrm>
          <a:custGeom>
            <a:rect b="b" l="l" r="r" t="t"/>
            <a:pathLst>
              <a:path extrusionOk="0" fill="none" h="7801" w="4501">
                <a:moveTo>
                  <a:pt x="4501" y="7800"/>
                </a:moveTo>
                <a:lnTo>
                  <a:pt x="0"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flipH="1" rot="10800000">
            <a:off x="8524160" y="4787393"/>
            <a:ext cx="269211" cy="226295"/>
          </a:xfrm>
          <a:custGeom>
            <a:rect b="b" l="l" r="r" t="t"/>
            <a:pathLst>
              <a:path extrusionOk="0" fill="none" h="5795" w="6894">
                <a:moveTo>
                  <a:pt x="6894" y="579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flipH="1" rot="10800000">
            <a:off x="8463320" y="4787393"/>
            <a:ext cx="330051" cy="120547"/>
          </a:xfrm>
          <a:custGeom>
            <a:rect b="b" l="l" r="r" t="t"/>
            <a:pathLst>
              <a:path extrusionOk="0" fill="none" h="3087" w="8452">
                <a:moveTo>
                  <a:pt x="8452" y="3086"/>
                </a:moveTo>
                <a:lnTo>
                  <a:pt x="1"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flipH="1" rot="10800000">
            <a:off x="8793162" y="2675194"/>
            <a:ext cx="351958" cy="351958"/>
          </a:xfrm>
          <a:custGeom>
            <a:rect b="b" l="l" r="r" t="t"/>
            <a:pathLst>
              <a:path extrusionOk="0" h="9013" w="9013">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flipH="1">
            <a:off x="701592" y="-9"/>
            <a:ext cx="704657" cy="352348"/>
          </a:xfrm>
          <a:custGeom>
            <a:rect b="b" l="l" r="r" t="t"/>
            <a:pathLst>
              <a:path extrusionOk="0" h="9023" w="18045">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685" name="Shape 685"/>
        <p:cNvGrpSpPr/>
        <p:nvPr/>
      </p:nvGrpSpPr>
      <p:grpSpPr>
        <a:xfrm>
          <a:off x="0" y="0"/>
          <a:ext cx="0" cy="0"/>
          <a:chOff x="0" y="0"/>
          <a:chExt cx="0" cy="0"/>
        </a:xfrm>
      </p:grpSpPr>
      <p:sp>
        <p:nvSpPr>
          <p:cNvPr id="686" name="Google Shape;686;p24"/>
          <p:cNvSpPr/>
          <p:nvPr/>
        </p:nvSpPr>
        <p:spPr>
          <a:xfrm flipH="1" rot="-5400000">
            <a:off x="171430" y="1037884"/>
            <a:ext cx="351528" cy="703056"/>
          </a:xfrm>
          <a:custGeom>
            <a:rect b="b" l="l" r="r" t="t"/>
            <a:pathLst>
              <a:path extrusionOk="0" h="18004" w="9002">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4"/>
          <p:cNvSpPr/>
          <p:nvPr/>
        </p:nvSpPr>
        <p:spPr>
          <a:xfrm flipH="1" rot="-5400000">
            <a:off x="171430" y="1390974"/>
            <a:ext cx="351528" cy="703056"/>
          </a:xfrm>
          <a:custGeom>
            <a:rect b="b" l="l" r="r" t="t"/>
            <a:pathLst>
              <a:path extrusionOk="0" h="18004" w="9002">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4"/>
          <p:cNvSpPr/>
          <p:nvPr/>
        </p:nvSpPr>
        <p:spPr>
          <a:xfrm flipH="1" rot="-5400000">
            <a:off x="280184" y="1498557"/>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4"/>
          <p:cNvSpPr/>
          <p:nvPr/>
        </p:nvSpPr>
        <p:spPr>
          <a:xfrm flipH="1" rot="-5400000">
            <a:off x="279989" y="1348058"/>
            <a:ext cx="134801" cy="134801"/>
          </a:xfrm>
          <a:custGeom>
            <a:rect b="b" l="l" r="r" t="t"/>
            <a:pathLst>
              <a:path extrusionOk="0" h="3452" w="3452">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4"/>
          <p:cNvSpPr/>
          <p:nvPr/>
        </p:nvSpPr>
        <p:spPr>
          <a:xfrm flipH="1" rot="-5400000">
            <a:off x="280184" y="1646869"/>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4"/>
          <p:cNvSpPr/>
          <p:nvPr/>
        </p:nvSpPr>
        <p:spPr>
          <a:xfrm flipH="1">
            <a:off x="67221" y="1075518"/>
            <a:ext cx="62871" cy="62870"/>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4"/>
          <p:cNvSpPr/>
          <p:nvPr/>
        </p:nvSpPr>
        <p:spPr>
          <a:xfrm flipH="1">
            <a:off x="67221" y="970161"/>
            <a:ext cx="62871" cy="62870"/>
          </a:xfrm>
          <a:custGeom>
            <a:rect b="b" l="l" r="r" t="t"/>
            <a:pathLst>
              <a:path extrusionOk="0" h="1610" w="1610">
                <a:moveTo>
                  <a:pt x="805" y="0"/>
                </a:moveTo>
                <a:cubicBezTo>
                  <a:pt x="367" y="0"/>
                  <a:pt x="0" y="367"/>
                  <a:pt x="0" y="805"/>
                </a:cubicBezTo>
                <a:cubicBezTo>
                  <a:pt x="0" y="1253"/>
                  <a:pt x="36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4"/>
          <p:cNvSpPr/>
          <p:nvPr/>
        </p:nvSpPr>
        <p:spPr>
          <a:xfrm flipH="1">
            <a:off x="67221" y="864804"/>
            <a:ext cx="62871" cy="62831"/>
          </a:xfrm>
          <a:custGeom>
            <a:rect b="b" l="l" r="r" t="t"/>
            <a:pathLst>
              <a:path extrusionOk="0" h="1609" w="1610">
                <a:moveTo>
                  <a:pt x="805" y="0"/>
                </a:moveTo>
                <a:cubicBezTo>
                  <a:pt x="367" y="0"/>
                  <a:pt x="0" y="356"/>
                  <a:pt x="0" y="804"/>
                </a:cubicBezTo>
                <a:cubicBezTo>
                  <a:pt x="0" y="1252"/>
                  <a:pt x="36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4"/>
          <p:cNvSpPr/>
          <p:nvPr/>
        </p:nvSpPr>
        <p:spPr>
          <a:xfrm flipH="1">
            <a:off x="67221" y="759408"/>
            <a:ext cx="62871" cy="62870"/>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4"/>
          <p:cNvSpPr/>
          <p:nvPr/>
        </p:nvSpPr>
        <p:spPr>
          <a:xfrm flipH="1">
            <a:off x="190892" y="1075518"/>
            <a:ext cx="62870" cy="62870"/>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4"/>
          <p:cNvSpPr/>
          <p:nvPr/>
        </p:nvSpPr>
        <p:spPr>
          <a:xfrm flipH="1">
            <a:off x="190892" y="970161"/>
            <a:ext cx="62870" cy="62870"/>
          </a:xfrm>
          <a:custGeom>
            <a:rect b="b" l="l" r="r" t="t"/>
            <a:pathLst>
              <a:path extrusionOk="0" h="1610" w="1610">
                <a:moveTo>
                  <a:pt x="805" y="0"/>
                </a:moveTo>
                <a:cubicBezTo>
                  <a:pt x="357" y="0"/>
                  <a:pt x="1" y="367"/>
                  <a:pt x="1" y="805"/>
                </a:cubicBezTo>
                <a:cubicBezTo>
                  <a:pt x="1" y="1253"/>
                  <a:pt x="357" y="1609"/>
                  <a:pt x="805" y="1609"/>
                </a:cubicBezTo>
                <a:cubicBezTo>
                  <a:pt x="1243" y="1609"/>
                  <a:pt x="1609" y="1253"/>
                  <a:pt x="1609" y="805"/>
                </a:cubicBezTo>
                <a:cubicBezTo>
                  <a:pt x="1609"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4"/>
          <p:cNvSpPr/>
          <p:nvPr/>
        </p:nvSpPr>
        <p:spPr>
          <a:xfrm flipH="1">
            <a:off x="190892" y="864804"/>
            <a:ext cx="62870" cy="62831"/>
          </a:xfrm>
          <a:custGeom>
            <a:rect b="b" l="l" r="r" t="t"/>
            <a:pathLst>
              <a:path extrusionOk="0" h="1609" w="1610">
                <a:moveTo>
                  <a:pt x="805" y="0"/>
                </a:moveTo>
                <a:cubicBezTo>
                  <a:pt x="357" y="0"/>
                  <a:pt x="1" y="356"/>
                  <a:pt x="1" y="804"/>
                </a:cubicBezTo>
                <a:cubicBezTo>
                  <a:pt x="1" y="1252"/>
                  <a:pt x="357" y="1609"/>
                  <a:pt x="805" y="1609"/>
                </a:cubicBezTo>
                <a:cubicBezTo>
                  <a:pt x="1243" y="1609"/>
                  <a:pt x="1609" y="1252"/>
                  <a:pt x="1609" y="804"/>
                </a:cubicBezTo>
                <a:cubicBezTo>
                  <a:pt x="1609"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4"/>
          <p:cNvSpPr/>
          <p:nvPr/>
        </p:nvSpPr>
        <p:spPr>
          <a:xfrm flipH="1">
            <a:off x="190892" y="759408"/>
            <a:ext cx="62870" cy="62870"/>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4"/>
          <p:cNvSpPr/>
          <p:nvPr/>
        </p:nvSpPr>
        <p:spPr>
          <a:xfrm flipH="1">
            <a:off x="314954" y="1075518"/>
            <a:ext cx="62870" cy="62870"/>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4"/>
          <p:cNvSpPr/>
          <p:nvPr/>
        </p:nvSpPr>
        <p:spPr>
          <a:xfrm flipH="1">
            <a:off x="314954" y="970161"/>
            <a:ext cx="62870" cy="62870"/>
          </a:xfrm>
          <a:custGeom>
            <a:rect b="b" l="l" r="r" t="t"/>
            <a:pathLst>
              <a:path extrusionOk="0" h="1610" w="1610">
                <a:moveTo>
                  <a:pt x="805" y="0"/>
                </a:moveTo>
                <a:cubicBezTo>
                  <a:pt x="357" y="0"/>
                  <a:pt x="1" y="367"/>
                  <a:pt x="1" y="805"/>
                </a:cubicBezTo>
                <a:cubicBezTo>
                  <a:pt x="1" y="1253"/>
                  <a:pt x="35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4"/>
          <p:cNvSpPr/>
          <p:nvPr/>
        </p:nvSpPr>
        <p:spPr>
          <a:xfrm flipH="1">
            <a:off x="314954" y="864804"/>
            <a:ext cx="62870" cy="62831"/>
          </a:xfrm>
          <a:custGeom>
            <a:rect b="b" l="l" r="r" t="t"/>
            <a:pathLst>
              <a:path extrusionOk="0" h="1609" w="1610">
                <a:moveTo>
                  <a:pt x="805" y="0"/>
                </a:moveTo>
                <a:cubicBezTo>
                  <a:pt x="357" y="0"/>
                  <a:pt x="1" y="356"/>
                  <a:pt x="1" y="804"/>
                </a:cubicBezTo>
                <a:cubicBezTo>
                  <a:pt x="1" y="1252"/>
                  <a:pt x="35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4"/>
          <p:cNvSpPr/>
          <p:nvPr/>
        </p:nvSpPr>
        <p:spPr>
          <a:xfrm flipH="1">
            <a:off x="314954" y="759408"/>
            <a:ext cx="62870" cy="62870"/>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4"/>
          <p:cNvSpPr/>
          <p:nvPr/>
        </p:nvSpPr>
        <p:spPr>
          <a:xfrm flipH="1">
            <a:off x="439016" y="1075518"/>
            <a:ext cx="62480" cy="62870"/>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4"/>
          <p:cNvSpPr/>
          <p:nvPr/>
        </p:nvSpPr>
        <p:spPr>
          <a:xfrm flipH="1">
            <a:off x="439016" y="970161"/>
            <a:ext cx="62480" cy="62870"/>
          </a:xfrm>
          <a:custGeom>
            <a:rect b="b" l="l" r="r" t="t"/>
            <a:pathLst>
              <a:path extrusionOk="0" h="1610" w="1600">
                <a:moveTo>
                  <a:pt x="805" y="0"/>
                </a:moveTo>
                <a:cubicBezTo>
                  <a:pt x="357" y="0"/>
                  <a:pt x="1" y="367"/>
                  <a:pt x="1" y="805"/>
                </a:cubicBezTo>
                <a:cubicBezTo>
                  <a:pt x="1" y="1253"/>
                  <a:pt x="357" y="1609"/>
                  <a:pt x="805" y="1609"/>
                </a:cubicBezTo>
                <a:cubicBezTo>
                  <a:pt x="1243" y="1609"/>
                  <a:pt x="1600" y="1253"/>
                  <a:pt x="1600" y="805"/>
                </a:cubicBezTo>
                <a:cubicBezTo>
                  <a:pt x="1600"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4"/>
          <p:cNvSpPr/>
          <p:nvPr/>
        </p:nvSpPr>
        <p:spPr>
          <a:xfrm flipH="1">
            <a:off x="439016" y="864804"/>
            <a:ext cx="62480" cy="62831"/>
          </a:xfrm>
          <a:custGeom>
            <a:rect b="b" l="l" r="r" t="t"/>
            <a:pathLst>
              <a:path extrusionOk="0" h="1609" w="1600">
                <a:moveTo>
                  <a:pt x="805" y="0"/>
                </a:moveTo>
                <a:cubicBezTo>
                  <a:pt x="357" y="0"/>
                  <a:pt x="1" y="356"/>
                  <a:pt x="1" y="804"/>
                </a:cubicBezTo>
                <a:cubicBezTo>
                  <a:pt x="1" y="1252"/>
                  <a:pt x="357" y="1609"/>
                  <a:pt x="805" y="1609"/>
                </a:cubicBezTo>
                <a:cubicBezTo>
                  <a:pt x="1243" y="1609"/>
                  <a:pt x="1600" y="1252"/>
                  <a:pt x="1600" y="804"/>
                </a:cubicBezTo>
                <a:cubicBezTo>
                  <a:pt x="1600"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4"/>
          <p:cNvSpPr/>
          <p:nvPr/>
        </p:nvSpPr>
        <p:spPr>
          <a:xfrm flipH="1">
            <a:off x="439016" y="759408"/>
            <a:ext cx="62480" cy="62870"/>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4"/>
          <p:cNvSpPr/>
          <p:nvPr/>
        </p:nvSpPr>
        <p:spPr>
          <a:xfrm flipH="1">
            <a:off x="562687" y="1075518"/>
            <a:ext cx="62870" cy="62870"/>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4"/>
          <p:cNvSpPr/>
          <p:nvPr/>
        </p:nvSpPr>
        <p:spPr>
          <a:xfrm flipH="1">
            <a:off x="562687" y="970161"/>
            <a:ext cx="62870" cy="62870"/>
          </a:xfrm>
          <a:custGeom>
            <a:rect b="b" l="l" r="r" t="t"/>
            <a:pathLst>
              <a:path extrusionOk="0" h="1610" w="1610">
                <a:moveTo>
                  <a:pt x="805" y="0"/>
                </a:moveTo>
                <a:cubicBezTo>
                  <a:pt x="357" y="0"/>
                  <a:pt x="1" y="367"/>
                  <a:pt x="1" y="805"/>
                </a:cubicBezTo>
                <a:cubicBezTo>
                  <a:pt x="1" y="1253"/>
                  <a:pt x="357" y="1609"/>
                  <a:pt x="805" y="1609"/>
                </a:cubicBezTo>
                <a:cubicBezTo>
                  <a:pt x="1243" y="1609"/>
                  <a:pt x="1610" y="1253"/>
                  <a:pt x="1610" y="805"/>
                </a:cubicBezTo>
                <a:cubicBezTo>
                  <a:pt x="1610"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4"/>
          <p:cNvSpPr/>
          <p:nvPr/>
        </p:nvSpPr>
        <p:spPr>
          <a:xfrm flipH="1">
            <a:off x="562687" y="864804"/>
            <a:ext cx="62870" cy="62831"/>
          </a:xfrm>
          <a:custGeom>
            <a:rect b="b" l="l" r="r" t="t"/>
            <a:pathLst>
              <a:path extrusionOk="0" h="1609" w="1610">
                <a:moveTo>
                  <a:pt x="805" y="0"/>
                </a:moveTo>
                <a:cubicBezTo>
                  <a:pt x="357" y="0"/>
                  <a:pt x="1" y="356"/>
                  <a:pt x="1" y="804"/>
                </a:cubicBezTo>
                <a:cubicBezTo>
                  <a:pt x="1" y="1252"/>
                  <a:pt x="357" y="1609"/>
                  <a:pt x="805" y="1609"/>
                </a:cubicBezTo>
                <a:cubicBezTo>
                  <a:pt x="1243" y="1609"/>
                  <a:pt x="1610" y="1252"/>
                  <a:pt x="1610" y="804"/>
                </a:cubicBezTo>
                <a:cubicBezTo>
                  <a:pt x="1610"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4"/>
          <p:cNvSpPr/>
          <p:nvPr/>
        </p:nvSpPr>
        <p:spPr>
          <a:xfrm flipH="1">
            <a:off x="562687" y="759408"/>
            <a:ext cx="62870" cy="62870"/>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4"/>
          <p:cNvSpPr/>
          <p:nvPr/>
        </p:nvSpPr>
        <p:spPr>
          <a:xfrm flipH="1" rot="10800000">
            <a:off x="-6137" y="4431435"/>
            <a:ext cx="704228" cy="704228"/>
          </a:xfrm>
          <a:custGeom>
            <a:rect b="b" l="l" r="r" t="t"/>
            <a:pathLst>
              <a:path extrusionOk="0" h="18034" w="18034">
                <a:moveTo>
                  <a:pt x="0" y="0"/>
                </a:moveTo>
                <a:lnTo>
                  <a:pt x="0" y="18033"/>
                </a:lnTo>
                <a:lnTo>
                  <a:pt x="18033" y="18033"/>
                </a:ln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4"/>
          <p:cNvSpPr/>
          <p:nvPr/>
        </p:nvSpPr>
        <p:spPr>
          <a:xfrm flipH="1">
            <a:off x="-6116" y="3726446"/>
            <a:ext cx="704228" cy="704618"/>
          </a:xfrm>
          <a:custGeom>
            <a:rect b="b" l="l" r="r" t="t"/>
            <a:pathLst>
              <a:path extrusionOk="0" h="18044" w="18034">
                <a:moveTo>
                  <a:pt x="1" y="0"/>
                </a:moveTo>
                <a:lnTo>
                  <a:pt x="1" y="18044"/>
                </a:lnTo>
                <a:lnTo>
                  <a:pt x="18034"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4"/>
          <p:cNvSpPr/>
          <p:nvPr/>
        </p:nvSpPr>
        <p:spPr>
          <a:xfrm flipH="1">
            <a:off x="-39934" y="3727344"/>
            <a:ext cx="771823" cy="702822"/>
          </a:xfrm>
          <a:custGeom>
            <a:rect b="b" l="l" r="r" t="t"/>
            <a:pathLst>
              <a:path extrusionOk="0" h="17998" w="19765">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4"/>
          <p:cNvSpPr/>
          <p:nvPr/>
        </p:nvSpPr>
        <p:spPr>
          <a:xfrm flipH="1">
            <a:off x="116735" y="3848516"/>
            <a:ext cx="460087" cy="460478"/>
          </a:xfrm>
          <a:custGeom>
            <a:rect b="b" l="l" r="r" t="t"/>
            <a:pathLst>
              <a:path extrusionOk="0" h="11792" w="11782">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4"/>
          <p:cNvSpPr/>
          <p:nvPr/>
        </p:nvSpPr>
        <p:spPr>
          <a:xfrm flipH="1">
            <a:off x="-4349" y="3375620"/>
            <a:ext cx="351958" cy="351958"/>
          </a:xfrm>
          <a:custGeom>
            <a:rect b="b" l="l" r="r" t="t"/>
            <a:pathLst>
              <a:path extrusionOk="0" h="9013" w="9013">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4"/>
          <p:cNvSpPr/>
          <p:nvPr/>
        </p:nvSpPr>
        <p:spPr>
          <a:xfrm flipH="1" rot="-5400000">
            <a:off x="353793" y="345230"/>
            <a:ext cx="352309" cy="352309"/>
          </a:xfrm>
          <a:custGeom>
            <a:rect b="b" l="l" r="r" t="t"/>
            <a:pathLst>
              <a:path extrusionOk="0" h="9022" w="9022">
                <a:moveTo>
                  <a:pt x="0" y="0"/>
                </a:moveTo>
                <a:cubicBezTo>
                  <a:pt x="0" y="4979"/>
                  <a:pt x="4043" y="9022"/>
                  <a:pt x="9022" y="9022"/>
                </a:cubicBezTo>
                <a:lnTo>
                  <a:pt x="90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4"/>
          <p:cNvSpPr/>
          <p:nvPr/>
        </p:nvSpPr>
        <p:spPr>
          <a:xfrm flipH="1" rot="-5400000">
            <a:off x="1894" y="345211"/>
            <a:ext cx="351919" cy="351958"/>
          </a:xfrm>
          <a:custGeom>
            <a:rect b="b" l="l" r="r" t="t"/>
            <a:pathLst>
              <a:path extrusionOk="0" h="9013" w="9012">
                <a:moveTo>
                  <a:pt x="0" y="1"/>
                </a:moveTo>
                <a:lnTo>
                  <a:pt x="0" y="9012"/>
                </a:lnTo>
                <a:lnTo>
                  <a:pt x="9012" y="9012"/>
                </a:lnTo>
                <a:cubicBezTo>
                  <a:pt x="9012" y="4033"/>
                  <a:pt x="497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4"/>
          <p:cNvSpPr/>
          <p:nvPr/>
        </p:nvSpPr>
        <p:spPr>
          <a:xfrm flipH="1" rot="-5400000">
            <a:off x="1464" y="-6669"/>
            <a:ext cx="351958" cy="351919"/>
          </a:xfrm>
          <a:custGeom>
            <a:rect b="b" l="l" r="r" t="t"/>
            <a:pathLst>
              <a:path extrusionOk="0" h="9012" w="9013">
                <a:moveTo>
                  <a:pt x="1" y="0"/>
                </a:moveTo>
                <a:cubicBezTo>
                  <a:pt x="1" y="4980"/>
                  <a:pt x="4043" y="9012"/>
                  <a:pt x="9012" y="9012"/>
                </a:cubicBezTo>
                <a:lnTo>
                  <a:pt x="9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4"/>
          <p:cNvSpPr/>
          <p:nvPr/>
        </p:nvSpPr>
        <p:spPr>
          <a:xfrm flipH="1" rot="-5400000">
            <a:off x="530336" y="184768"/>
            <a:ext cx="704657" cy="352348"/>
          </a:xfrm>
          <a:custGeom>
            <a:rect b="b" l="l" r="r" t="t"/>
            <a:pathLst>
              <a:path extrusionOk="0" h="9023" w="18045">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rot="10800000">
            <a:off x="1400684" y="4783581"/>
            <a:ext cx="351919" cy="352309"/>
          </a:xfrm>
          <a:custGeom>
            <a:rect b="b" l="l" r="r" t="t"/>
            <a:pathLst>
              <a:path extrusionOk="0" h="9022" w="9012">
                <a:moveTo>
                  <a:pt x="0" y="0"/>
                </a:moveTo>
                <a:cubicBezTo>
                  <a:pt x="0" y="4979"/>
                  <a:pt x="4032" y="9022"/>
                  <a:pt x="9011" y="9022"/>
                </a:cubicBezTo>
                <a:lnTo>
                  <a:pt x="90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4"/>
          <p:cNvSpPr/>
          <p:nvPr/>
        </p:nvSpPr>
        <p:spPr>
          <a:xfrm rot="10800000">
            <a:off x="-353570" y="4438702"/>
            <a:ext cx="1048571" cy="704228"/>
          </a:xfrm>
          <a:custGeom>
            <a:rect b="b" l="l" r="r" t="t"/>
            <a:pathLst>
              <a:path extrusionOk="0" h="18034" w="26852">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4"/>
          <p:cNvSpPr/>
          <p:nvPr/>
        </p:nvSpPr>
        <p:spPr>
          <a:xfrm rot="10800000">
            <a:off x="169310" y="4615637"/>
            <a:ext cx="351528" cy="352348"/>
          </a:xfrm>
          <a:custGeom>
            <a:rect b="b" l="l" r="r" t="t"/>
            <a:pathLst>
              <a:path extrusionOk="0" h="9023" w="9002">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p:nvPr/>
        </p:nvSpPr>
        <p:spPr>
          <a:xfrm>
            <a:off x="696502" y="4791538"/>
            <a:ext cx="704228" cy="30654"/>
          </a:xfrm>
          <a:custGeom>
            <a:rect b="b" l="l" r="r" t="t"/>
            <a:pathLst>
              <a:path extrusionOk="0" h="785" w="18034">
                <a:moveTo>
                  <a:pt x="1" y="0"/>
                </a:moveTo>
                <a:lnTo>
                  <a:pt x="1" y="785"/>
                </a:lnTo>
                <a:lnTo>
                  <a:pt x="18034" y="785"/>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4"/>
          <p:cNvSpPr/>
          <p:nvPr/>
        </p:nvSpPr>
        <p:spPr>
          <a:xfrm>
            <a:off x="696502" y="4852768"/>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696502" y="4913999"/>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4"/>
          <p:cNvSpPr/>
          <p:nvPr/>
        </p:nvSpPr>
        <p:spPr>
          <a:xfrm>
            <a:off x="696502" y="4975229"/>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a:off x="696502" y="5036460"/>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696502" y="5097690"/>
            <a:ext cx="704228" cy="30654"/>
          </a:xfrm>
          <a:custGeom>
            <a:rect b="b" l="l" r="r" t="t"/>
            <a:pathLst>
              <a:path extrusionOk="0" h="785" w="18034">
                <a:moveTo>
                  <a:pt x="1" y="1"/>
                </a:moveTo>
                <a:lnTo>
                  <a:pt x="1" y="785"/>
                </a:lnTo>
                <a:lnTo>
                  <a:pt x="18034" y="785"/>
                </a:lnTo>
                <a:lnTo>
                  <a:pt x="180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txBox="1"/>
          <p:nvPr>
            <p:ph type="title"/>
          </p:nvPr>
        </p:nvSpPr>
        <p:spPr>
          <a:xfrm>
            <a:off x="3889175" y="865775"/>
            <a:ext cx="4232700" cy="12441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0" name="Google Shape;730;p24"/>
          <p:cNvSpPr txBox="1"/>
          <p:nvPr>
            <p:ph idx="1" type="subTitle"/>
          </p:nvPr>
        </p:nvSpPr>
        <p:spPr>
          <a:xfrm>
            <a:off x="3889175" y="2073875"/>
            <a:ext cx="4232700" cy="213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800"/>
              <a:buAutoNum type="arabicPeriod"/>
              <a:defRPr/>
            </a:lvl1pPr>
            <a:lvl2pPr lvl="1" rtl="0" algn="ctr">
              <a:lnSpc>
                <a:spcPct val="100000"/>
              </a:lnSpc>
              <a:spcBef>
                <a:spcPts val="0"/>
              </a:spcBef>
              <a:spcAft>
                <a:spcPts val="0"/>
              </a:spcAft>
              <a:buSzPts val="1400"/>
              <a:buAutoNum type="alphaLcPeriod"/>
              <a:defRPr/>
            </a:lvl2pPr>
            <a:lvl3pPr lvl="2" rtl="0" algn="ctr">
              <a:lnSpc>
                <a:spcPct val="100000"/>
              </a:lnSpc>
              <a:spcBef>
                <a:spcPts val="0"/>
              </a:spcBef>
              <a:spcAft>
                <a:spcPts val="0"/>
              </a:spcAft>
              <a:buSzPts val="1400"/>
              <a:buAutoNum type="romanLcPeriod"/>
              <a:defRPr/>
            </a:lvl3pPr>
            <a:lvl4pPr lvl="3" rtl="0" algn="ctr">
              <a:lnSpc>
                <a:spcPct val="100000"/>
              </a:lnSpc>
              <a:spcBef>
                <a:spcPts val="0"/>
              </a:spcBef>
              <a:spcAft>
                <a:spcPts val="0"/>
              </a:spcAft>
              <a:buSzPts val="1400"/>
              <a:buAutoNum type="arabicPeriod"/>
              <a:defRPr/>
            </a:lvl4pPr>
            <a:lvl5pPr lvl="4" rtl="0" algn="ctr">
              <a:lnSpc>
                <a:spcPct val="100000"/>
              </a:lnSpc>
              <a:spcBef>
                <a:spcPts val="0"/>
              </a:spcBef>
              <a:spcAft>
                <a:spcPts val="0"/>
              </a:spcAft>
              <a:buSzPts val="1400"/>
              <a:buAutoNum type="alphaLcPeriod"/>
              <a:defRPr/>
            </a:lvl5pPr>
            <a:lvl6pPr lvl="5" rtl="0" algn="ctr">
              <a:lnSpc>
                <a:spcPct val="100000"/>
              </a:lnSpc>
              <a:spcBef>
                <a:spcPts val="0"/>
              </a:spcBef>
              <a:spcAft>
                <a:spcPts val="0"/>
              </a:spcAft>
              <a:buSzPts val="1400"/>
              <a:buAutoNum type="romanLcPeriod"/>
              <a:defRPr/>
            </a:lvl6pPr>
            <a:lvl7pPr lvl="6" rtl="0" algn="ctr">
              <a:lnSpc>
                <a:spcPct val="100000"/>
              </a:lnSpc>
              <a:spcBef>
                <a:spcPts val="0"/>
              </a:spcBef>
              <a:spcAft>
                <a:spcPts val="0"/>
              </a:spcAft>
              <a:buSzPts val="1400"/>
              <a:buAutoNum type="arabicPeriod"/>
              <a:defRPr/>
            </a:lvl7pPr>
            <a:lvl8pPr lvl="7" rtl="0" algn="ctr">
              <a:lnSpc>
                <a:spcPct val="100000"/>
              </a:lnSpc>
              <a:spcBef>
                <a:spcPts val="0"/>
              </a:spcBef>
              <a:spcAft>
                <a:spcPts val="0"/>
              </a:spcAft>
              <a:buSzPts val="1400"/>
              <a:buAutoNum type="alphaLcPeriod"/>
              <a:defRPr/>
            </a:lvl8pPr>
            <a:lvl9pPr lvl="8" rtl="0" algn="ctr">
              <a:lnSpc>
                <a:spcPct val="100000"/>
              </a:lnSpc>
              <a:spcBef>
                <a:spcPts val="0"/>
              </a:spcBef>
              <a:spcAft>
                <a:spcPts val="0"/>
              </a:spcAft>
              <a:buSzPts val="1400"/>
              <a:buAutoNum type="romanLcPerio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31" name="Shape 731"/>
        <p:cNvGrpSpPr/>
        <p:nvPr/>
      </p:nvGrpSpPr>
      <p:grpSpPr>
        <a:xfrm>
          <a:off x="0" y="0"/>
          <a:ext cx="0" cy="0"/>
          <a:chOff x="0" y="0"/>
          <a:chExt cx="0" cy="0"/>
        </a:xfrm>
      </p:grpSpPr>
      <p:sp>
        <p:nvSpPr>
          <p:cNvPr id="732" name="Google Shape;732;p25"/>
          <p:cNvSpPr/>
          <p:nvPr/>
        </p:nvSpPr>
        <p:spPr>
          <a:xfrm>
            <a:off x="8439386" y="2"/>
            <a:ext cx="351528" cy="703056"/>
          </a:xfrm>
          <a:custGeom>
            <a:rect b="b" l="l" r="r" t="t"/>
            <a:pathLst>
              <a:path extrusionOk="0" h="18004" w="9002">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a:off x="8792476" y="2"/>
            <a:ext cx="351528" cy="703056"/>
          </a:xfrm>
          <a:custGeom>
            <a:rect b="b" l="l" r="r" t="t"/>
            <a:pathLst>
              <a:path extrusionOk="0" h="18004" w="9002">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a:off x="8724490" y="284326"/>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a:off x="8573796" y="284326"/>
            <a:ext cx="134801" cy="134801"/>
          </a:xfrm>
          <a:custGeom>
            <a:rect b="b" l="l" r="r" t="t"/>
            <a:pathLst>
              <a:path extrusionOk="0" h="3452" w="3452">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a:off x="8872802" y="284326"/>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rot="-5400000">
            <a:off x="8301256" y="71557"/>
            <a:ext cx="62871" cy="62871"/>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rot="-5400000">
            <a:off x="8195899" y="71557"/>
            <a:ext cx="62871" cy="62871"/>
          </a:xfrm>
          <a:custGeom>
            <a:rect b="b" l="l" r="r" t="t"/>
            <a:pathLst>
              <a:path extrusionOk="0" h="1610" w="1610">
                <a:moveTo>
                  <a:pt x="805" y="0"/>
                </a:moveTo>
                <a:cubicBezTo>
                  <a:pt x="367" y="0"/>
                  <a:pt x="0" y="367"/>
                  <a:pt x="0" y="805"/>
                </a:cubicBezTo>
                <a:cubicBezTo>
                  <a:pt x="0" y="1253"/>
                  <a:pt x="36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rot="-5400000">
            <a:off x="8090522" y="71577"/>
            <a:ext cx="62871" cy="62831"/>
          </a:xfrm>
          <a:custGeom>
            <a:rect b="b" l="l" r="r" t="t"/>
            <a:pathLst>
              <a:path extrusionOk="0" h="1609" w="1610">
                <a:moveTo>
                  <a:pt x="805" y="0"/>
                </a:moveTo>
                <a:cubicBezTo>
                  <a:pt x="367" y="0"/>
                  <a:pt x="0" y="356"/>
                  <a:pt x="0" y="804"/>
                </a:cubicBezTo>
                <a:cubicBezTo>
                  <a:pt x="0" y="1252"/>
                  <a:pt x="36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rot="-5400000">
            <a:off x="7985146" y="71557"/>
            <a:ext cx="62871" cy="62871"/>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rot="-5400000">
            <a:off x="8301256" y="195229"/>
            <a:ext cx="62870" cy="62871"/>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rot="-5400000">
            <a:off x="8195899" y="195229"/>
            <a:ext cx="62870" cy="62871"/>
          </a:xfrm>
          <a:custGeom>
            <a:rect b="b" l="l" r="r" t="t"/>
            <a:pathLst>
              <a:path extrusionOk="0" h="1610" w="1610">
                <a:moveTo>
                  <a:pt x="805" y="0"/>
                </a:moveTo>
                <a:cubicBezTo>
                  <a:pt x="357" y="0"/>
                  <a:pt x="1" y="367"/>
                  <a:pt x="1" y="805"/>
                </a:cubicBezTo>
                <a:cubicBezTo>
                  <a:pt x="1" y="1253"/>
                  <a:pt x="357" y="1609"/>
                  <a:pt x="805" y="1609"/>
                </a:cubicBezTo>
                <a:cubicBezTo>
                  <a:pt x="1243" y="1609"/>
                  <a:pt x="1609" y="1253"/>
                  <a:pt x="1609" y="805"/>
                </a:cubicBezTo>
                <a:cubicBezTo>
                  <a:pt x="1609"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rot="-5400000">
            <a:off x="8090522" y="195248"/>
            <a:ext cx="62870" cy="62831"/>
          </a:xfrm>
          <a:custGeom>
            <a:rect b="b" l="l" r="r" t="t"/>
            <a:pathLst>
              <a:path extrusionOk="0" h="1609" w="1610">
                <a:moveTo>
                  <a:pt x="805" y="0"/>
                </a:moveTo>
                <a:cubicBezTo>
                  <a:pt x="357" y="0"/>
                  <a:pt x="1" y="356"/>
                  <a:pt x="1" y="804"/>
                </a:cubicBezTo>
                <a:cubicBezTo>
                  <a:pt x="1" y="1252"/>
                  <a:pt x="357" y="1609"/>
                  <a:pt x="805" y="1609"/>
                </a:cubicBezTo>
                <a:cubicBezTo>
                  <a:pt x="1243" y="1609"/>
                  <a:pt x="1609" y="1252"/>
                  <a:pt x="1609" y="804"/>
                </a:cubicBezTo>
                <a:cubicBezTo>
                  <a:pt x="1609"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p:nvPr/>
        </p:nvSpPr>
        <p:spPr>
          <a:xfrm rot="-5400000">
            <a:off x="7985146" y="195229"/>
            <a:ext cx="62870" cy="62871"/>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p:nvPr/>
        </p:nvSpPr>
        <p:spPr>
          <a:xfrm rot="-5400000">
            <a:off x="8301256" y="319291"/>
            <a:ext cx="62870" cy="62871"/>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5"/>
          <p:cNvSpPr/>
          <p:nvPr/>
        </p:nvSpPr>
        <p:spPr>
          <a:xfrm rot="-5400000">
            <a:off x="8195899" y="319291"/>
            <a:ext cx="62870" cy="62871"/>
          </a:xfrm>
          <a:custGeom>
            <a:rect b="b" l="l" r="r" t="t"/>
            <a:pathLst>
              <a:path extrusionOk="0" h="1610" w="1610">
                <a:moveTo>
                  <a:pt x="805" y="0"/>
                </a:moveTo>
                <a:cubicBezTo>
                  <a:pt x="357" y="0"/>
                  <a:pt x="1" y="367"/>
                  <a:pt x="1" y="805"/>
                </a:cubicBezTo>
                <a:cubicBezTo>
                  <a:pt x="1" y="1253"/>
                  <a:pt x="35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5"/>
          <p:cNvSpPr/>
          <p:nvPr/>
        </p:nvSpPr>
        <p:spPr>
          <a:xfrm rot="-5400000">
            <a:off x="8090522" y="319310"/>
            <a:ext cx="62870" cy="62831"/>
          </a:xfrm>
          <a:custGeom>
            <a:rect b="b" l="l" r="r" t="t"/>
            <a:pathLst>
              <a:path extrusionOk="0" h="1609" w="1610">
                <a:moveTo>
                  <a:pt x="805" y="0"/>
                </a:moveTo>
                <a:cubicBezTo>
                  <a:pt x="357" y="0"/>
                  <a:pt x="1" y="356"/>
                  <a:pt x="1" y="804"/>
                </a:cubicBezTo>
                <a:cubicBezTo>
                  <a:pt x="1" y="1252"/>
                  <a:pt x="35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5"/>
          <p:cNvSpPr/>
          <p:nvPr/>
        </p:nvSpPr>
        <p:spPr>
          <a:xfrm rot="-5400000">
            <a:off x="7985146" y="319291"/>
            <a:ext cx="62870" cy="62871"/>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5"/>
          <p:cNvSpPr/>
          <p:nvPr/>
        </p:nvSpPr>
        <p:spPr>
          <a:xfrm rot="-5400000">
            <a:off x="8301451" y="443157"/>
            <a:ext cx="62480" cy="62871"/>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5"/>
          <p:cNvSpPr/>
          <p:nvPr/>
        </p:nvSpPr>
        <p:spPr>
          <a:xfrm rot="-5400000">
            <a:off x="8196094" y="443157"/>
            <a:ext cx="62480" cy="62871"/>
          </a:xfrm>
          <a:custGeom>
            <a:rect b="b" l="l" r="r" t="t"/>
            <a:pathLst>
              <a:path extrusionOk="0" h="1610" w="1600">
                <a:moveTo>
                  <a:pt x="805" y="0"/>
                </a:moveTo>
                <a:cubicBezTo>
                  <a:pt x="357" y="0"/>
                  <a:pt x="1" y="367"/>
                  <a:pt x="1" y="805"/>
                </a:cubicBezTo>
                <a:cubicBezTo>
                  <a:pt x="1" y="1253"/>
                  <a:pt x="357" y="1609"/>
                  <a:pt x="805" y="1609"/>
                </a:cubicBezTo>
                <a:cubicBezTo>
                  <a:pt x="1243" y="1609"/>
                  <a:pt x="1600" y="1253"/>
                  <a:pt x="1600" y="805"/>
                </a:cubicBezTo>
                <a:cubicBezTo>
                  <a:pt x="1600"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5"/>
          <p:cNvSpPr/>
          <p:nvPr/>
        </p:nvSpPr>
        <p:spPr>
          <a:xfrm rot="-5400000">
            <a:off x="8090718" y="443177"/>
            <a:ext cx="62480" cy="62831"/>
          </a:xfrm>
          <a:custGeom>
            <a:rect b="b" l="l" r="r" t="t"/>
            <a:pathLst>
              <a:path extrusionOk="0" h="1609" w="1600">
                <a:moveTo>
                  <a:pt x="805" y="0"/>
                </a:moveTo>
                <a:cubicBezTo>
                  <a:pt x="357" y="0"/>
                  <a:pt x="1" y="356"/>
                  <a:pt x="1" y="804"/>
                </a:cubicBezTo>
                <a:cubicBezTo>
                  <a:pt x="1" y="1252"/>
                  <a:pt x="357" y="1609"/>
                  <a:pt x="805" y="1609"/>
                </a:cubicBezTo>
                <a:cubicBezTo>
                  <a:pt x="1243" y="1609"/>
                  <a:pt x="1600" y="1252"/>
                  <a:pt x="1600" y="804"/>
                </a:cubicBezTo>
                <a:cubicBezTo>
                  <a:pt x="1600"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5"/>
          <p:cNvSpPr/>
          <p:nvPr/>
        </p:nvSpPr>
        <p:spPr>
          <a:xfrm rot="-5400000">
            <a:off x="7985341" y="443157"/>
            <a:ext cx="62480" cy="62871"/>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5"/>
          <p:cNvSpPr/>
          <p:nvPr/>
        </p:nvSpPr>
        <p:spPr>
          <a:xfrm rot="-5400000">
            <a:off x="8301256" y="567024"/>
            <a:ext cx="62870" cy="62871"/>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rot="-5400000">
            <a:off x="8195899" y="567024"/>
            <a:ext cx="62870" cy="62871"/>
          </a:xfrm>
          <a:custGeom>
            <a:rect b="b" l="l" r="r" t="t"/>
            <a:pathLst>
              <a:path extrusionOk="0" h="1610" w="1610">
                <a:moveTo>
                  <a:pt x="805" y="0"/>
                </a:moveTo>
                <a:cubicBezTo>
                  <a:pt x="357" y="0"/>
                  <a:pt x="1" y="367"/>
                  <a:pt x="1" y="805"/>
                </a:cubicBezTo>
                <a:cubicBezTo>
                  <a:pt x="1" y="1253"/>
                  <a:pt x="357" y="1609"/>
                  <a:pt x="805" y="1609"/>
                </a:cubicBezTo>
                <a:cubicBezTo>
                  <a:pt x="1243" y="1609"/>
                  <a:pt x="1610" y="1253"/>
                  <a:pt x="1610" y="805"/>
                </a:cubicBezTo>
                <a:cubicBezTo>
                  <a:pt x="1610" y="367"/>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5"/>
          <p:cNvSpPr/>
          <p:nvPr/>
        </p:nvSpPr>
        <p:spPr>
          <a:xfrm rot="-5400000">
            <a:off x="8090522" y="567043"/>
            <a:ext cx="62870" cy="62831"/>
          </a:xfrm>
          <a:custGeom>
            <a:rect b="b" l="l" r="r" t="t"/>
            <a:pathLst>
              <a:path extrusionOk="0" h="1609" w="1610">
                <a:moveTo>
                  <a:pt x="805" y="0"/>
                </a:moveTo>
                <a:cubicBezTo>
                  <a:pt x="357" y="0"/>
                  <a:pt x="1" y="356"/>
                  <a:pt x="1" y="804"/>
                </a:cubicBezTo>
                <a:cubicBezTo>
                  <a:pt x="1" y="1252"/>
                  <a:pt x="357" y="1609"/>
                  <a:pt x="805" y="1609"/>
                </a:cubicBezTo>
                <a:cubicBezTo>
                  <a:pt x="1243" y="1609"/>
                  <a:pt x="1610" y="1252"/>
                  <a:pt x="1610" y="804"/>
                </a:cubicBezTo>
                <a:cubicBezTo>
                  <a:pt x="1610" y="356"/>
                  <a:pt x="1243" y="0"/>
                  <a:pt x="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p:nvPr/>
        </p:nvSpPr>
        <p:spPr>
          <a:xfrm rot="-5400000">
            <a:off x="7985146" y="567024"/>
            <a:ext cx="62870" cy="62871"/>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5"/>
          <p:cNvSpPr/>
          <p:nvPr/>
        </p:nvSpPr>
        <p:spPr>
          <a:xfrm>
            <a:off x="7570969" y="358130"/>
            <a:ext cx="352309" cy="352309"/>
          </a:xfrm>
          <a:custGeom>
            <a:rect b="b" l="l" r="r" t="t"/>
            <a:pathLst>
              <a:path extrusionOk="0" h="9022" w="9022">
                <a:moveTo>
                  <a:pt x="0" y="0"/>
                </a:moveTo>
                <a:cubicBezTo>
                  <a:pt x="0" y="4979"/>
                  <a:pt x="4043" y="9022"/>
                  <a:pt x="9022" y="9022"/>
                </a:cubicBezTo>
                <a:lnTo>
                  <a:pt x="90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5"/>
          <p:cNvSpPr/>
          <p:nvPr/>
        </p:nvSpPr>
        <p:spPr>
          <a:xfrm>
            <a:off x="7570969" y="6211"/>
            <a:ext cx="351919" cy="351958"/>
          </a:xfrm>
          <a:custGeom>
            <a:rect b="b" l="l" r="r" t="t"/>
            <a:pathLst>
              <a:path extrusionOk="0" h="9013" w="9012">
                <a:moveTo>
                  <a:pt x="0" y="1"/>
                </a:moveTo>
                <a:lnTo>
                  <a:pt x="0" y="9012"/>
                </a:lnTo>
                <a:lnTo>
                  <a:pt x="9012" y="9012"/>
                </a:lnTo>
                <a:cubicBezTo>
                  <a:pt x="9012" y="4033"/>
                  <a:pt x="497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a:off x="7219050" y="5821"/>
            <a:ext cx="351958" cy="351919"/>
          </a:xfrm>
          <a:custGeom>
            <a:rect b="b" l="l" r="r" t="t"/>
            <a:pathLst>
              <a:path extrusionOk="0" h="9012" w="9013">
                <a:moveTo>
                  <a:pt x="1" y="0"/>
                </a:moveTo>
                <a:cubicBezTo>
                  <a:pt x="1" y="4980"/>
                  <a:pt x="4043" y="9012"/>
                  <a:pt x="9012" y="9012"/>
                </a:cubicBezTo>
                <a:lnTo>
                  <a:pt x="9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a:off x="6487951" y="5615"/>
            <a:ext cx="704657" cy="352348"/>
          </a:xfrm>
          <a:custGeom>
            <a:rect b="b" l="l" r="r" t="t"/>
            <a:pathLst>
              <a:path extrusionOk="0" h="9023" w="18045">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rot="10800000">
            <a:off x="4" y="4438855"/>
            <a:ext cx="352348" cy="352309"/>
          </a:xfrm>
          <a:custGeom>
            <a:rect b="b" l="l" r="r" t="t"/>
            <a:pathLst>
              <a:path extrusionOk="0" h="9022" w="9023">
                <a:moveTo>
                  <a:pt x="1060" y="0"/>
                </a:moveTo>
                <a:cubicBezTo>
                  <a:pt x="479" y="0"/>
                  <a:pt x="1" y="468"/>
                  <a:pt x="1" y="1059"/>
                </a:cubicBezTo>
                <a:lnTo>
                  <a:pt x="1" y="7953"/>
                </a:lnTo>
                <a:cubicBezTo>
                  <a:pt x="1" y="8543"/>
                  <a:pt x="479" y="9022"/>
                  <a:pt x="1060" y="9022"/>
                </a:cubicBezTo>
                <a:lnTo>
                  <a:pt x="7953" y="9022"/>
                </a:lnTo>
                <a:cubicBezTo>
                  <a:pt x="8544" y="9022"/>
                  <a:pt x="9022" y="8543"/>
                  <a:pt x="9022" y="7953"/>
                </a:cubicBezTo>
                <a:lnTo>
                  <a:pt x="9022" y="1059"/>
                </a:lnTo>
                <a:cubicBezTo>
                  <a:pt x="9022" y="468"/>
                  <a:pt x="8544" y="0"/>
                  <a:pt x="79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rot="10800000">
            <a:off x="353094" y="4791945"/>
            <a:ext cx="351138" cy="351528"/>
          </a:xfrm>
          <a:custGeom>
            <a:rect b="b" l="l" r="r" t="t"/>
            <a:pathLst>
              <a:path extrusionOk="0" h="9002" w="8992">
                <a:moveTo>
                  <a:pt x="0" y="0"/>
                </a:moveTo>
                <a:lnTo>
                  <a:pt x="0" y="9002"/>
                </a:lnTo>
                <a:lnTo>
                  <a:pt x="7046" y="9002"/>
                </a:lnTo>
                <a:cubicBezTo>
                  <a:pt x="8116" y="9002"/>
                  <a:pt x="8991" y="8126"/>
                  <a:pt x="8991" y="7057"/>
                </a:cubicBezTo>
                <a:lnTo>
                  <a:pt x="89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rot="10800000">
            <a:off x="1413017" y="5112270"/>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rot="10800000">
            <a:off x="2110869" y="4792573"/>
            <a:ext cx="704228" cy="351919"/>
          </a:xfrm>
          <a:custGeom>
            <a:rect b="b" l="l" r="r" t="t"/>
            <a:pathLst>
              <a:path extrusionOk="0" h="9012" w="18034">
                <a:moveTo>
                  <a:pt x="0" y="0"/>
                </a:moveTo>
                <a:lnTo>
                  <a:pt x="0" y="9011"/>
                </a:lnTo>
                <a:lnTo>
                  <a:pt x="18034" y="9011"/>
                </a:lnTo>
                <a:lnTo>
                  <a:pt x="180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rot="10800000">
            <a:off x="2815057" y="4792182"/>
            <a:ext cx="351919" cy="352309"/>
          </a:xfrm>
          <a:custGeom>
            <a:rect b="b" l="l" r="r" t="t"/>
            <a:pathLst>
              <a:path extrusionOk="0" h="9022" w="9012">
                <a:moveTo>
                  <a:pt x="0" y="0"/>
                </a:moveTo>
                <a:cubicBezTo>
                  <a:pt x="0" y="4979"/>
                  <a:pt x="4032" y="9022"/>
                  <a:pt x="9011" y="9022"/>
                </a:cubicBezTo>
                <a:lnTo>
                  <a:pt x="90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
          <p:cNvSpPr/>
          <p:nvPr/>
        </p:nvSpPr>
        <p:spPr>
          <a:xfrm rot="10800000">
            <a:off x="1414217" y="5051045"/>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5"/>
          <p:cNvSpPr/>
          <p:nvPr/>
        </p:nvSpPr>
        <p:spPr>
          <a:xfrm rot="10800000">
            <a:off x="1414217" y="4989815"/>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5"/>
          <p:cNvSpPr/>
          <p:nvPr/>
        </p:nvSpPr>
        <p:spPr>
          <a:xfrm rot="10800000">
            <a:off x="1414217" y="4928545"/>
            <a:ext cx="696691" cy="30693"/>
          </a:xfrm>
          <a:custGeom>
            <a:rect b="b" l="l" r="r" t="t"/>
            <a:pathLst>
              <a:path extrusionOk="0" h="786"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rot="10800000">
            <a:off x="1414217" y="4867315"/>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5"/>
          <p:cNvSpPr/>
          <p:nvPr/>
        </p:nvSpPr>
        <p:spPr>
          <a:xfrm rot="10800000">
            <a:off x="1414217" y="4806084"/>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5"/>
          <p:cNvSpPr/>
          <p:nvPr/>
        </p:nvSpPr>
        <p:spPr>
          <a:xfrm rot="10800000">
            <a:off x="1414217" y="4744854"/>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rot="10800000">
            <a:off x="1414217" y="4683623"/>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rot="10800000">
            <a:off x="1414217" y="4622393"/>
            <a:ext cx="696691" cy="30654"/>
          </a:xfrm>
          <a:custGeom>
            <a:rect b="b" l="l" r="r" t="t"/>
            <a:pathLst>
              <a:path extrusionOk="0" h="785" w="17841">
                <a:moveTo>
                  <a:pt x="1" y="0"/>
                </a:moveTo>
                <a:lnTo>
                  <a:pt x="1" y="784"/>
                </a:lnTo>
                <a:lnTo>
                  <a:pt x="17840" y="784"/>
                </a:lnTo>
                <a:lnTo>
                  <a:pt x="178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5"/>
          <p:cNvSpPr/>
          <p:nvPr/>
        </p:nvSpPr>
        <p:spPr>
          <a:xfrm rot="10800000">
            <a:off x="1414217" y="4561163"/>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5"/>
          <p:cNvSpPr/>
          <p:nvPr/>
        </p:nvSpPr>
        <p:spPr>
          <a:xfrm rot="10800000">
            <a:off x="1414217" y="4499932"/>
            <a:ext cx="696691" cy="30654"/>
          </a:xfrm>
          <a:custGeom>
            <a:rect b="b" l="l" r="r" t="t"/>
            <a:pathLst>
              <a:path extrusionOk="0" h="785" w="17841">
                <a:moveTo>
                  <a:pt x="1" y="1"/>
                </a:moveTo>
                <a:lnTo>
                  <a:pt x="1" y="785"/>
                </a:lnTo>
                <a:lnTo>
                  <a:pt x="17840" y="78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5"/>
          <p:cNvSpPr/>
          <p:nvPr/>
        </p:nvSpPr>
        <p:spPr>
          <a:xfrm rot="10800000">
            <a:off x="1414217" y="4438702"/>
            <a:ext cx="696691" cy="30264"/>
          </a:xfrm>
          <a:custGeom>
            <a:rect b="b" l="l" r="r" t="t"/>
            <a:pathLst>
              <a:path extrusionOk="0" h="775" w="17841">
                <a:moveTo>
                  <a:pt x="1" y="1"/>
                </a:moveTo>
                <a:lnTo>
                  <a:pt x="1" y="775"/>
                </a:lnTo>
                <a:lnTo>
                  <a:pt x="17840" y="775"/>
                </a:lnTo>
                <a:lnTo>
                  <a:pt x="178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5"/>
          <p:cNvSpPr/>
          <p:nvPr/>
        </p:nvSpPr>
        <p:spPr>
          <a:xfrm rot="10800000">
            <a:off x="713230" y="4438702"/>
            <a:ext cx="1048571" cy="704228"/>
          </a:xfrm>
          <a:custGeom>
            <a:rect b="b" l="l" r="r" t="t"/>
            <a:pathLst>
              <a:path extrusionOk="0" h="18034" w="26852">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5"/>
          <p:cNvSpPr/>
          <p:nvPr/>
        </p:nvSpPr>
        <p:spPr>
          <a:xfrm rot="10800000">
            <a:off x="1236110" y="4615637"/>
            <a:ext cx="351528" cy="352348"/>
          </a:xfrm>
          <a:custGeom>
            <a:rect b="b" l="l" r="r" t="t"/>
            <a:pathLst>
              <a:path extrusionOk="0" h="9023" w="9002">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5"/>
          <p:cNvSpPr/>
          <p:nvPr/>
        </p:nvSpPr>
        <p:spPr>
          <a:xfrm>
            <a:off x="727000" y="542825"/>
            <a:ext cx="7704000" cy="40611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5"/>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781" name="Shape 781"/>
        <p:cNvGrpSpPr/>
        <p:nvPr/>
      </p:nvGrpSpPr>
      <p:grpSpPr>
        <a:xfrm>
          <a:off x="0" y="0"/>
          <a:ext cx="0" cy="0"/>
          <a:chOff x="0" y="0"/>
          <a:chExt cx="0" cy="0"/>
        </a:xfrm>
      </p:grpSpPr>
      <p:sp>
        <p:nvSpPr>
          <p:cNvPr id="782" name="Google Shape;782;p26"/>
          <p:cNvSpPr/>
          <p:nvPr/>
        </p:nvSpPr>
        <p:spPr>
          <a:xfrm flipH="1" rot="-5400000">
            <a:off x="90" y="3704624"/>
            <a:ext cx="385883" cy="386051"/>
          </a:xfrm>
          <a:custGeom>
            <a:rect b="b" l="l" r="r" t="t"/>
            <a:pathLst>
              <a:path extrusionOk="0" h="18044" w="18034">
                <a:moveTo>
                  <a:pt x="0" y="0"/>
                </a:moveTo>
                <a:lnTo>
                  <a:pt x="0"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flipH="1" rot="10800000">
            <a:off x="113" y="3318741"/>
            <a:ext cx="385837" cy="386096"/>
          </a:xfrm>
          <a:custGeom>
            <a:rect b="b" l="l" r="r" t="t"/>
            <a:pathLst>
              <a:path extrusionOk="0" h="18044" w="18034">
                <a:moveTo>
                  <a:pt x="0" y="0"/>
                </a:moveTo>
                <a:cubicBezTo>
                  <a:pt x="0" y="9969"/>
                  <a:pt x="8075" y="18044"/>
                  <a:pt x="18033" y="18044"/>
                </a:cubicBez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flipH="1" rot="-5400000">
            <a:off x="375765" y="4768251"/>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flipH="1" rot="-5400000">
            <a:off x="436996" y="4768251"/>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flipH="1" rot="-5400000">
            <a:off x="498226" y="4768251"/>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flipH="1" rot="-5400000">
            <a:off x="559456" y="4768251"/>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flipH="1" rot="-5400000">
            <a:off x="620706" y="4768231"/>
            <a:ext cx="703837" cy="30693"/>
          </a:xfrm>
          <a:custGeom>
            <a:rect b="b" l="l" r="r" t="t"/>
            <a:pathLst>
              <a:path extrusionOk="0" h="786"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flipH="1" rot="-5400000">
            <a:off x="681956" y="4768251"/>
            <a:ext cx="703837" cy="30654"/>
          </a:xfrm>
          <a:custGeom>
            <a:rect b="b" l="l" r="r" t="t"/>
            <a:pathLst>
              <a:path extrusionOk="0" h="785" w="18024">
                <a:moveTo>
                  <a:pt x="1" y="0"/>
                </a:moveTo>
                <a:lnTo>
                  <a:pt x="1" y="784"/>
                </a:lnTo>
                <a:lnTo>
                  <a:pt x="18024" y="78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flipH="1" rot="-5400000">
            <a:off x="743187" y="4768251"/>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flipH="1" rot="-5400000">
            <a:off x="804222" y="4768446"/>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flipH="1" rot="-5400000">
            <a:off x="865257" y="4768251"/>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flipH="1" rot="-5400000">
            <a:off x="926683" y="4768446"/>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flipH="1" rot="-5400000">
            <a:off x="987718" y="4768251"/>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flipH="1" rot="-5400000">
            <a:off x="1048948" y="4768251"/>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flipH="1" rot="-5400000">
            <a:off x="338332" y="4068874"/>
            <a:ext cx="31522" cy="704616"/>
          </a:xfrm>
          <a:custGeom>
            <a:rect b="b" l="l" r="r" t="t"/>
            <a:pathLst>
              <a:path extrusionOk="0" h="14002" w="785">
                <a:moveTo>
                  <a:pt x="0" y="1"/>
                </a:moveTo>
                <a:lnTo>
                  <a:pt x="0" y="14002"/>
                </a:lnTo>
                <a:lnTo>
                  <a:pt x="785" y="14002"/>
                </a:lnTo>
                <a:lnTo>
                  <a:pt x="7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flipH="1" rot="-5400000">
            <a:off x="338332" y="4005908"/>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flipH="1" rot="-5400000">
            <a:off x="338332" y="3942942"/>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flipH="1" rot="-5400000">
            <a:off x="338332" y="3879977"/>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flipH="1" rot="-5400000">
            <a:off x="338332" y="3817011"/>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flipH="1" rot="-5400000">
            <a:off x="338332" y="3754045"/>
            <a:ext cx="31522" cy="704616"/>
          </a:xfrm>
          <a:custGeom>
            <a:rect b="b" l="l" r="r" t="t"/>
            <a:pathLst>
              <a:path extrusionOk="0" h="14002" w="785">
                <a:moveTo>
                  <a:pt x="0" y="1"/>
                </a:moveTo>
                <a:lnTo>
                  <a:pt x="0" y="14002"/>
                </a:lnTo>
                <a:lnTo>
                  <a:pt x="784" y="14002"/>
                </a:lnTo>
                <a:lnTo>
                  <a:pt x="7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flipH="1" rot="-5400000">
            <a:off x="1416350" y="4431074"/>
            <a:ext cx="704228" cy="704618"/>
          </a:xfrm>
          <a:custGeom>
            <a:rect b="b" l="l" r="r" t="t"/>
            <a:pathLst>
              <a:path extrusionOk="0" h="18044" w="18034">
                <a:moveTo>
                  <a:pt x="1" y="0"/>
                </a:moveTo>
                <a:lnTo>
                  <a:pt x="1" y="18044"/>
                </a:lnTo>
                <a:lnTo>
                  <a:pt x="18034"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flipH="1" rot="-5400000">
            <a:off x="1382552" y="4431991"/>
            <a:ext cx="771823" cy="702822"/>
          </a:xfrm>
          <a:custGeom>
            <a:rect b="b" l="l" r="r" t="t"/>
            <a:pathLst>
              <a:path extrusionOk="0" h="17998" w="19765">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flipH="1" rot="-5400000">
            <a:off x="1538420" y="4552363"/>
            <a:ext cx="460087" cy="460478"/>
          </a:xfrm>
          <a:custGeom>
            <a:rect b="b" l="l" r="r" t="t"/>
            <a:pathLst>
              <a:path extrusionOk="0" h="11792" w="11782">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flipH="1" rot="-5400000">
            <a:off x="184733" y="4607404"/>
            <a:ext cx="351528" cy="39"/>
          </a:xfrm>
          <a:custGeom>
            <a:rect b="b" l="l" r="r" t="t"/>
            <a:pathLst>
              <a:path extrusionOk="0" fill="none" h="1" w="9002">
                <a:moveTo>
                  <a:pt x="1" y="0"/>
                </a:moveTo>
                <a:lnTo>
                  <a:pt x="900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flipH="1" rot="-5400000">
            <a:off x="255511" y="4558103"/>
            <a:ext cx="330051" cy="120118"/>
          </a:xfrm>
          <a:custGeom>
            <a:rect b="b" l="l" r="r" t="t"/>
            <a:pathLst>
              <a:path extrusionOk="0" fill="none" h="3076" w="8452">
                <a:moveTo>
                  <a:pt x="1" y="3075"/>
                </a:moveTo>
                <a:lnTo>
                  <a:pt x="845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flipH="1" rot="-5400000">
            <a:off x="338804" y="4535650"/>
            <a:ext cx="269211" cy="225865"/>
          </a:xfrm>
          <a:custGeom>
            <a:rect b="b" l="l" r="r" t="t"/>
            <a:pathLst>
              <a:path extrusionOk="0" fill="none" h="5784" w="6894">
                <a:moveTo>
                  <a:pt x="0" y="5784"/>
                </a:moveTo>
                <a:lnTo>
                  <a:pt x="6894"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flipH="1" rot="-5400000">
            <a:off x="424695" y="4543206"/>
            <a:ext cx="175764" cy="304200"/>
          </a:xfrm>
          <a:custGeom>
            <a:rect b="b" l="l" r="r" t="t"/>
            <a:pathLst>
              <a:path extrusionOk="0" fill="none" h="7790" w="4501">
                <a:moveTo>
                  <a:pt x="0" y="7790"/>
                </a:moveTo>
                <a:lnTo>
                  <a:pt x="4501"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flipH="1" rot="-5400000">
            <a:off x="503029" y="4579796"/>
            <a:ext cx="60840" cy="345944"/>
          </a:xfrm>
          <a:custGeom>
            <a:rect b="b" l="l" r="r" t="t"/>
            <a:pathLst>
              <a:path extrusionOk="0" fill="none" h="8859" w="1558">
                <a:moveTo>
                  <a:pt x="0" y="8859"/>
                </a:moveTo>
                <a:lnTo>
                  <a:pt x="1558"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flipH="1" rot="-5400000">
            <a:off x="502814" y="4640850"/>
            <a:ext cx="61269" cy="345944"/>
          </a:xfrm>
          <a:custGeom>
            <a:rect b="b" l="l" r="r" t="t"/>
            <a:pathLst>
              <a:path extrusionOk="0" fill="none" h="8859" w="1569">
                <a:moveTo>
                  <a:pt x="1568" y="885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flipH="1" rot="-5400000">
            <a:off x="424695" y="4718970"/>
            <a:ext cx="175764" cy="304200"/>
          </a:xfrm>
          <a:custGeom>
            <a:rect b="b" l="l" r="r" t="t"/>
            <a:pathLst>
              <a:path extrusionOk="0" fill="none" h="7790" w="4501">
                <a:moveTo>
                  <a:pt x="4501" y="779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flipH="1" rot="-5400000">
            <a:off x="338804" y="4804860"/>
            <a:ext cx="269211" cy="225865"/>
          </a:xfrm>
          <a:custGeom>
            <a:rect b="b" l="l" r="r" t="t"/>
            <a:pathLst>
              <a:path extrusionOk="0" fill="none" h="5784" w="6894">
                <a:moveTo>
                  <a:pt x="6894" y="578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flipH="1" rot="-5400000">
            <a:off x="255315" y="4888349"/>
            <a:ext cx="330441" cy="120118"/>
          </a:xfrm>
          <a:custGeom>
            <a:rect b="b" l="l" r="r" t="t"/>
            <a:pathLst>
              <a:path extrusionOk="0" fill="none" h="3076" w="8462">
                <a:moveTo>
                  <a:pt x="8462" y="3075"/>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flipH="1" rot="-5400000">
            <a:off x="184733" y="4958932"/>
            <a:ext cx="351528" cy="39"/>
          </a:xfrm>
          <a:custGeom>
            <a:rect b="b" l="l" r="r" t="t"/>
            <a:pathLst>
              <a:path extrusionOk="0" fill="none" h="1" w="9002">
                <a:moveTo>
                  <a:pt x="9001" y="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flipH="1" rot="-5400000">
            <a:off x="135022" y="4888134"/>
            <a:ext cx="330441" cy="120547"/>
          </a:xfrm>
          <a:custGeom>
            <a:rect b="b" l="l" r="r" t="t"/>
            <a:pathLst>
              <a:path extrusionOk="0" fill="none" h="3087" w="8462">
                <a:moveTo>
                  <a:pt x="8462" y="1"/>
                </a:moveTo>
                <a:lnTo>
                  <a:pt x="0" y="3086"/>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flipH="1" rot="-5400000">
            <a:off x="112763" y="4804646"/>
            <a:ext cx="269211" cy="226295"/>
          </a:xfrm>
          <a:custGeom>
            <a:rect b="b" l="l" r="r" t="t"/>
            <a:pathLst>
              <a:path extrusionOk="0" fill="none" h="5795" w="6894">
                <a:moveTo>
                  <a:pt x="6894" y="0"/>
                </a:moveTo>
                <a:lnTo>
                  <a:pt x="0" y="5794"/>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flipH="1" rot="-5400000">
            <a:off x="120320" y="4718755"/>
            <a:ext cx="175764" cy="304629"/>
          </a:xfrm>
          <a:custGeom>
            <a:rect b="b" l="l" r="r" t="t"/>
            <a:pathLst>
              <a:path extrusionOk="0" fill="none" h="7801" w="4501">
                <a:moveTo>
                  <a:pt x="4501" y="1"/>
                </a:moveTo>
                <a:lnTo>
                  <a:pt x="0" y="780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6"/>
          <p:cNvSpPr/>
          <p:nvPr/>
        </p:nvSpPr>
        <p:spPr>
          <a:xfrm flipH="1" rot="-5400000">
            <a:off x="156695" y="4640636"/>
            <a:ext cx="61269" cy="346374"/>
          </a:xfrm>
          <a:custGeom>
            <a:rect b="b" l="l" r="r" t="t"/>
            <a:pathLst>
              <a:path extrusionOk="0" fill="none" h="8870" w="1569">
                <a:moveTo>
                  <a:pt x="1568" y="0"/>
                </a:moveTo>
                <a:lnTo>
                  <a:pt x="0" y="8869"/>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6"/>
          <p:cNvSpPr/>
          <p:nvPr/>
        </p:nvSpPr>
        <p:spPr>
          <a:xfrm flipH="1" rot="-5400000">
            <a:off x="156909" y="4579581"/>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flipH="1" rot="-5400000">
            <a:off x="156909" y="4579581"/>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flipH="1" rot="-5400000">
            <a:off x="120320" y="4542991"/>
            <a:ext cx="175764" cy="304629"/>
          </a:xfrm>
          <a:custGeom>
            <a:rect b="b" l="l" r="r" t="t"/>
            <a:pathLst>
              <a:path extrusionOk="0" fill="none" h="7801" w="4501">
                <a:moveTo>
                  <a:pt x="4501" y="7800"/>
                </a:moveTo>
                <a:lnTo>
                  <a:pt x="0"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p:nvPr/>
        </p:nvSpPr>
        <p:spPr>
          <a:xfrm flipH="1" rot="-5400000">
            <a:off x="112763" y="4535435"/>
            <a:ext cx="269211" cy="226295"/>
          </a:xfrm>
          <a:custGeom>
            <a:rect b="b" l="l" r="r" t="t"/>
            <a:pathLst>
              <a:path extrusionOk="0" fill="none" h="5795" w="6894">
                <a:moveTo>
                  <a:pt x="6894" y="579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flipH="1" rot="-5400000">
            <a:off x="135217" y="4557889"/>
            <a:ext cx="330051" cy="120547"/>
          </a:xfrm>
          <a:custGeom>
            <a:rect b="b" l="l" r="r" t="t"/>
            <a:pathLst>
              <a:path extrusionOk="0" fill="none" h="3087" w="8452">
                <a:moveTo>
                  <a:pt x="8452" y="3086"/>
                </a:moveTo>
                <a:lnTo>
                  <a:pt x="1"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flipH="1" rot="-5400000">
            <a:off x="2120757" y="4782980"/>
            <a:ext cx="351958" cy="351958"/>
          </a:xfrm>
          <a:custGeom>
            <a:rect b="b" l="l" r="r" t="t"/>
            <a:pathLst>
              <a:path extrusionOk="0" h="9013" w="9013">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a:off x="727000" y="542825"/>
            <a:ext cx="7704000" cy="40611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7" name="Google Shape;827;p26"/>
          <p:cNvSpPr/>
          <p:nvPr/>
        </p:nvSpPr>
        <p:spPr>
          <a:xfrm>
            <a:off x="8791684" y="352310"/>
            <a:ext cx="352309" cy="352309"/>
          </a:xfrm>
          <a:custGeom>
            <a:rect b="b" l="l" r="r" t="t"/>
            <a:pathLst>
              <a:path extrusionOk="0" h="9022" w="9022">
                <a:moveTo>
                  <a:pt x="0" y="0"/>
                </a:moveTo>
                <a:cubicBezTo>
                  <a:pt x="0" y="4979"/>
                  <a:pt x="4043" y="9022"/>
                  <a:pt x="9022" y="9022"/>
                </a:cubicBezTo>
                <a:lnTo>
                  <a:pt x="90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a:off x="8791684" y="391"/>
            <a:ext cx="351919" cy="351958"/>
          </a:xfrm>
          <a:custGeom>
            <a:rect b="b" l="l" r="r" t="t"/>
            <a:pathLst>
              <a:path extrusionOk="0" h="9013" w="9012">
                <a:moveTo>
                  <a:pt x="0" y="1"/>
                </a:moveTo>
                <a:lnTo>
                  <a:pt x="0" y="9012"/>
                </a:lnTo>
                <a:lnTo>
                  <a:pt x="9012" y="9012"/>
                </a:lnTo>
                <a:cubicBezTo>
                  <a:pt x="9012" y="4033"/>
                  <a:pt x="497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a:off x="8439765" y="0"/>
            <a:ext cx="351958" cy="351919"/>
          </a:xfrm>
          <a:custGeom>
            <a:rect b="b" l="l" r="r" t="t"/>
            <a:pathLst>
              <a:path extrusionOk="0" h="9012" w="9013">
                <a:moveTo>
                  <a:pt x="1" y="0"/>
                </a:moveTo>
                <a:cubicBezTo>
                  <a:pt x="1" y="4980"/>
                  <a:pt x="4043" y="9012"/>
                  <a:pt x="9012" y="9012"/>
                </a:cubicBezTo>
                <a:lnTo>
                  <a:pt x="9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30" name="Shape 830"/>
        <p:cNvGrpSpPr/>
        <p:nvPr/>
      </p:nvGrpSpPr>
      <p:grpSpPr>
        <a:xfrm>
          <a:off x="0" y="0"/>
          <a:ext cx="0" cy="0"/>
          <a:chOff x="0" y="0"/>
          <a:chExt cx="0" cy="0"/>
        </a:xfrm>
      </p:grpSpPr>
      <p:sp>
        <p:nvSpPr>
          <p:cNvPr id="831" name="Google Shape;831;p27"/>
          <p:cNvSpPr/>
          <p:nvPr/>
        </p:nvSpPr>
        <p:spPr>
          <a:xfrm>
            <a:off x="8817853" y="353330"/>
            <a:ext cx="352348" cy="352309"/>
          </a:xfrm>
          <a:custGeom>
            <a:rect b="b" l="l" r="r" t="t"/>
            <a:pathLst>
              <a:path extrusionOk="0" h="9022" w="9023">
                <a:moveTo>
                  <a:pt x="1060" y="0"/>
                </a:moveTo>
                <a:cubicBezTo>
                  <a:pt x="479" y="0"/>
                  <a:pt x="1" y="468"/>
                  <a:pt x="1" y="1059"/>
                </a:cubicBezTo>
                <a:lnTo>
                  <a:pt x="1" y="7953"/>
                </a:lnTo>
                <a:cubicBezTo>
                  <a:pt x="1" y="8543"/>
                  <a:pt x="479" y="9022"/>
                  <a:pt x="1060" y="9022"/>
                </a:cubicBezTo>
                <a:lnTo>
                  <a:pt x="7953" y="9022"/>
                </a:lnTo>
                <a:cubicBezTo>
                  <a:pt x="8544" y="9022"/>
                  <a:pt x="9022" y="8543"/>
                  <a:pt x="9022" y="7953"/>
                </a:cubicBezTo>
                <a:lnTo>
                  <a:pt x="9022" y="1059"/>
                </a:lnTo>
                <a:cubicBezTo>
                  <a:pt x="9022" y="468"/>
                  <a:pt x="8544" y="0"/>
                  <a:pt x="79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8465973" y="1020"/>
            <a:ext cx="351138" cy="351528"/>
          </a:xfrm>
          <a:custGeom>
            <a:rect b="b" l="l" r="r" t="t"/>
            <a:pathLst>
              <a:path extrusionOk="0" h="9002" w="8992">
                <a:moveTo>
                  <a:pt x="0" y="0"/>
                </a:moveTo>
                <a:lnTo>
                  <a:pt x="0" y="9002"/>
                </a:lnTo>
                <a:lnTo>
                  <a:pt x="7046" y="9002"/>
                </a:lnTo>
                <a:cubicBezTo>
                  <a:pt x="8116" y="9002"/>
                  <a:pt x="8991" y="8126"/>
                  <a:pt x="8991" y="7057"/>
                </a:cubicBezTo>
                <a:lnTo>
                  <a:pt x="89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flipH="1">
            <a:off x="7059304" y="1569"/>
            <a:ext cx="696691" cy="30654"/>
          </a:xfrm>
          <a:custGeom>
            <a:rect b="b" l="l" r="r" t="t"/>
            <a:pathLst>
              <a:path extrusionOk="0" h="785" w="17841">
                <a:moveTo>
                  <a:pt x="1" y="1"/>
                </a:moveTo>
                <a:lnTo>
                  <a:pt x="1" y="785"/>
                </a:lnTo>
                <a:lnTo>
                  <a:pt x="17840" y="785"/>
                </a:lnTo>
                <a:lnTo>
                  <a:pt x="178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6707000" y="0"/>
            <a:ext cx="352339" cy="351919"/>
          </a:xfrm>
          <a:custGeom>
            <a:rect b="b" l="l" r="r" t="t"/>
            <a:pathLst>
              <a:path extrusionOk="0" h="9012" w="18034">
                <a:moveTo>
                  <a:pt x="0" y="0"/>
                </a:moveTo>
                <a:lnTo>
                  <a:pt x="0" y="9011"/>
                </a:lnTo>
                <a:lnTo>
                  <a:pt x="18034" y="9011"/>
                </a:lnTo>
                <a:lnTo>
                  <a:pt x="18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6384229" y="2"/>
            <a:ext cx="351919" cy="352309"/>
          </a:xfrm>
          <a:custGeom>
            <a:rect b="b" l="l" r="r" t="t"/>
            <a:pathLst>
              <a:path extrusionOk="0" h="9022" w="9012">
                <a:moveTo>
                  <a:pt x="0" y="0"/>
                </a:moveTo>
                <a:cubicBezTo>
                  <a:pt x="0" y="4979"/>
                  <a:pt x="4032" y="9022"/>
                  <a:pt x="9011" y="9022"/>
                </a:cubicBezTo>
                <a:lnTo>
                  <a:pt x="90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7059297" y="62794"/>
            <a:ext cx="696691" cy="30654"/>
          </a:xfrm>
          <a:custGeom>
            <a:rect b="b" l="l" r="r" t="t"/>
            <a:pathLst>
              <a:path extrusionOk="0" h="785" w="17841">
                <a:moveTo>
                  <a:pt x="1" y="1"/>
                </a:moveTo>
                <a:lnTo>
                  <a:pt x="1" y="785"/>
                </a:lnTo>
                <a:lnTo>
                  <a:pt x="17840" y="785"/>
                </a:lnTo>
                <a:lnTo>
                  <a:pt x="178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7059297" y="124025"/>
            <a:ext cx="696691" cy="30654"/>
          </a:xfrm>
          <a:custGeom>
            <a:rect b="b" l="l" r="r" t="t"/>
            <a:pathLst>
              <a:path extrusionOk="0" h="785" w="17841">
                <a:moveTo>
                  <a:pt x="1" y="1"/>
                </a:moveTo>
                <a:lnTo>
                  <a:pt x="1" y="785"/>
                </a:lnTo>
                <a:lnTo>
                  <a:pt x="17840" y="785"/>
                </a:lnTo>
                <a:lnTo>
                  <a:pt x="178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7059297" y="185255"/>
            <a:ext cx="696691" cy="30693"/>
          </a:xfrm>
          <a:custGeom>
            <a:rect b="b" l="l" r="r" t="t"/>
            <a:pathLst>
              <a:path extrusionOk="0" h="786" w="17841">
                <a:moveTo>
                  <a:pt x="1" y="1"/>
                </a:moveTo>
                <a:lnTo>
                  <a:pt x="1" y="785"/>
                </a:lnTo>
                <a:lnTo>
                  <a:pt x="17840" y="785"/>
                </a:lnTo>
                <a:lnTo>
                  <a:pt x="178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7059297" y="246525"/>
            <a:ext cx="696691" cy="30654"/>
          </a:xfrm>
          <a:custGeom>
            <a:rect b="b" l="l" r="r" t="t"/>
            <a:pathLst>
              <a:path extrusionOk="0" h="785" w="17841">
                <a:moveTo>
                  <a:pt x="1" y="0"/>
                </a:moveTo>
                <a:lnTo>
                  <a:pt x="1" y="784"/>
                </a:lnTo>
                <a:lnTo>
                  <a:pt x="17840" y="784"/>
                </a:lnTo>
                <a:lnTo>
                  <a:pt x="178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7059297" y="307755"/>
            <a:ext cx="696691" cy="30654"/>
          </a:xfrm>
          <a:custGeom>
            <a:rect b="b" l="l" r="r" t="t"/>
            <a:pathLst>
              <a:path extrusionOk="0" h="785" w="17841">
                <a:moveTo>
                  <a:pt x="1" y="0"/>
                </a:moveTo>
                <a:lnTo>
                  <a:pt x="1" y="784"/>
                </a:lnTo>
                <a:lnTo>
                  <a:pt x="17840" y="784"/>
                </a:lnTo>
                <a:lnTo>
                  <a:pt x="178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7408404" y="1564"/>
            <a:ext cx="1048571" cy="704228"/>
          </a:xfrm>
          <a:custGeom>
            <a:rect b="b" l="l" r="r" t="t"/>
            <a:pathLst>
              <a:path extrusionOk="0" h="18034" w="26852">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7582567" y="176508"/>
            <a:ext cx="351528" cy="352348"/>
          </a:xfrm>
          <a:custGeom>
            <a:rect b="b" l="l" r="r" t="t"/>
            <a:pathLst>
              <a:path extrusionOk="0" h="9023" w="9002">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43" name="Shape 843"/>
        <p:cNvGrpSpPr/>
        <p:nvPr/>
      </p:nvGrpSpPr>
      <p:grpSpPr>
        <a:xfrm>
          <a:off x="0" y="0"/>
          <a:ext cx="0" cy="0"/>
          <a:chOff x="0" y="0"/>
          <a:chExt cx="0" cy="0"/>
        </a:xfrm>
      </p:grpSpPr>
      <p:sp>
        <p:nvSpPr>
          <p:cNvPr id="844" name="Google Shape;844;p28"/>
          <p:cNvSpPr/>
          <p:nvPr/>
        </p:nvSpPr>
        <p:spPr>
          <a:xfrm>
            <a:off x="8433598" y="70459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a:off x="8433598" y="76582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a:off x="8433598" y="827056"/>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a:off x="8433598" y="888287"/>
            <a:ext cx="703837" cy="30654"/>
          </a:xfrm>
          <a:custGeom>
            <a:rect b="b" l="l" r="r" t="t"/>
            <a:pathLst>
              <a:path extrusionOk="0" h="785"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a:off x="8433598" y="949517"/>
            <a:ext cx="703837" cy="30693"/>
          </a:xfrm>
          <a:custGeom>
            <a:rect b="b" l="l" r="r" t="t"/>
            <a:pathLst>
              <a:path extrusionOk="0" h="786" w="18024">
                <a:moveTo>
                  <a:pt x="1" y="1"/>
                </a:moveTo>
                <a:lnTo>
                  <a:pt x="1" y="785"/>
                </a:lnTo>
                <a:lnTo>
                  <a:pt x="18024" y="785"/>
                </a:lnTo>
                <a:lnTo>
                  <a:pt x="18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8433598" y="1010787"/>
            <a:ext cx="703837" cy="30654"/>
          </a:xfrm>
          <a:custGeom>
            <a:rect b="b" l="l" r="r" t="t"/>
            <a:pathLst>
              <a:path extrusionOk="0" h="785" w="18024">
                <a:moveTo>
                  <a:pt x="1" y="0"/>
                </a:moveTo>
                <a:lnTo>
                  <a:pt x="1" y="784"/>
                </a:lnTo>
                <a:lnTo>
                  <a:pt x="18024" y="784"/>
                </a:lnTo>
                <a:lnTo>
                  <a:pt x="180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a:off x="8433598" y="1072017"/>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a:off x="8433598" y="1133247"/>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a:off x="8433598" y="1194087"/>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a:off x="8433598" y="1255708"/>
            <a:ext cx="703837" cy="30264"/>
          </a:xfrm>
          <a:custGeom>
            <a:rect b="b" l="l" r="r" t="t"/>
            <a:pathLst>
              <a:path extrusionOk="0" h="775" w="18024">
                <a:moveTo>
                  <a:pt x="1" y="0"/>
                </a:moveTo>
                <a:lnTo>
                  <a:pt x="1" y="774"/>
                </a:lnTo>
                <a:lnTo>
                  <a:pt x="18024" y="77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8433598" y="1316548"/>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8433598" y="1377778"/>
            <a:ext cx="703837" cy="30654"/>
          </a:xfrm>
          <a:custGeom>
            <a:rect b="b" l="l" r="r" t="t"/>
            <a:pathLst>
              <a:path extrusionOk="0" h="785" w="18024">
                <a:moveTo>
                  <a:pt x="1" y="0"/>
                </a:moveTo>
                <a:lnTo>
                  <a:pt x="1" y="784"/>
                </a:lnTo>
                <a:lnTo>
                  <a:pt x="18024" y="784"/>
                </a:lnTo>
                <a:lnTo>
                  <a:pt x="180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a:off x="8433207" y="1408394"/>
            <a:ext cx="704228" cy="704618"/>
          </a:xfrm>
          <a:custGeom>
            <a:rect b="b" l="l" r="r" t="t"/>
            <a:pathLst>
              <a:path extrusionOk="0" h="18044" w="18034">
                <a:moveTo>
                  <a:pt x="1" y="0"/>
                </a:moveTo>
                <a:lnTo>
                  <a:pt x="1" y="18044"/>
                </a:lnTo>
                <a:lnTo>
                  <a:pt x="18034" y="1804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a:off x="8399429" y="1409292"/>
            <a:ext cx="771823" cy="702822"/>
          </a:xfrm>
          <a:custGeom>
            <a:rect b="b" l="l" r="r" t="t"/>
            <a:pathLst>
              <a:path extrusionOk="0" h="17998" w="19765">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a:off x="8554497" y="1530464"/>
            <a:ext cx="460087" cy="460478"/>
          </a:xfrm>
          <a:custGeom>
            <a:rect b="b" l="l" r="r" t="t"/>
            <a:pathLst>
              <a:path extrusionOk="0" h="11792" w="11782">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a:off x="8450800" y="352716"/>
            <a:ext cx="351528" cy="39"/>
          </a:xfrm>
          <a:custGeom>
            <a:rect b="b" l="l" r="r" t="t"/>
            <a:pathLst>
              <a:path extrusionOk="0" fill="none" h="1" w="9002">
                <a:moveTo>
                  <a:pt x="1" y="0"/>
                </a:moveTo>
                <a:lnTo>
                  <a:pt x="900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a:off x="8472278" y="352716"/>
            <a:ext cx="330051" cy="120118"/>
          </a:xfrm>
          <a:custGeom>
            <a:rect b="b" l="l" r="r" t="t"/>
            <a:pathLst>
              <a:path extrusionOk="0" fill="none" h="3076" w="8452">
                <a:moveTo>
                  <a:pt x="1" y="3075"/>
                </a:moveTo>
                <a:lnTo>
                  <a:pt x="8452"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a:off x="8533118" y="352716"/>
            <a:ext cx="269211" cy="225865"/>
          </a:xfrm>
          <a:custGeom>
            <a:rect b="b" l="l" r="r" t="t"/>
            <a:pathLst>
              <a:path extrusionOk="0" fill="none" h="5784" w="6894">
                <a:moveTo>
                  <a:pt x="0" y="5784"/>
                </a:moveTo>
                <a:lnTo>
                  <a:pt x="6894"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a:off x="8626564" y="352716"/>
            <a:ext cx="175764" cy="304200"/>
          </a:xfrm>
          <a:custGeom>
            <a:rect b="b" l="l" r="r" t="t"/>
            <a:pathLst>
              <a:path extrusionOk="0" fill="none" h="7790" w="4501">
                <a:moveTo>
                  <a:pt x="0" y="7790"/>
                </a:moveTo>
                <a:lnTo>
                  <a:pt x="4501"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a:off x="8741488" y="352716"/>
            <a:ext cx="60840" cy="345944"/>
          </a:xfrm>
          <a:custGeom>
            <a:rect b="b" l="l" r="r" t="t"/>
            <a:pathLst>
              <a:path extrusionOk="0" fill="none" h="8859" w="1558">
                <a:moveTo>
                  <a:pt x="0" y="8859"/>
                </a:moveTo>
                <a:lnTo>
                  <a:pt x="1558"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a:off x="8802328" y="352716"/>
            <a:ext cx="61269" cy="345944"/>
          </a:xfrm>
          <a:custGeom>
            <a:rect b="b" l="l" r="r" t="t"/>
            <a:pathLst>
              <a:path extrusionOk="0" fill="none" h="8859" w="1569">
                <a:moveTo>
                  <a:pt x="1568" y="885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a:off x="8802328" y="352716"/>
            <a:ext cx="175764" cy="304200"/>
          </a:xfrm>
          <a:custGeom>
            <a:rect b="b" l="l" r="r" t="t"/>
            <a:pathLst>
              <a:path extrusionOk="0" fill="none" h="7790" w="4501">
                <a:moveTo>
                  <a:pt x="4501" y="779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a:off x="8802328" y="352716"/>
            <a:ext cx="269211" cy="225865"/>
          </a:xfrm>
          <a:custGeom>
            <a:rect b="b" l="l" r="r" t="t"/>
            <a:pathLst>
              <a:path extrusionOk="0" fill="none" h="5784" w="6894">
                <a:moveTo>
                  <a:pt x="6894" y="578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8802328" y="352716"/>
            <a:ext cx="330441" cy="120118"/>
          </a:xfrm>
          <a:custGeom>
            <a:rect b="b" l="l" r="r" t="t"/>
            <a:pathLst>
              <a:path extrusionOk="0" fill="none" h="3076" w="8462">
                <a:moveTo>
                  <a:pt x="8462" y="3075"/>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8802328" y="352716"/>
            <a:ext cx="351528" cy="39"/>
          </a:xfrm>
          <a:custGeom>
            <a:rect b="b" l="l" r="r" t="t"/>
            <a:pathLst>
              <a:path extrusionOk="0" fill="none" h="1" w="9002">
                <a:moveTo>
                  <a:pt x="9001" y="0"/>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8802328" y="232208"/>
            <a:ext cx="330441" cy="120547"/>
          </a:xfrm>
          <a:custGeom>
            <a:rect b="b" l="l" r="r" t="t"/>
            <a:pathLst>
              <a:path extrusionOk="0" fill="none" h="3087" w="8462">
                <a:moveTo>
                  <a:pt x="8462" y="1"/>
                </a:moveTo>
                <a:lnTo>
                  <a:pt x="0" y="3086"/>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8802328" y="126460"/>
            <a:ext cx="269211" cy="226295"/>
          </a:xfrm>
          <a:custGeom>
            <a:rect b="b" l="l" r="r" t="t"/>
            <a:pathLst>
              <a:path extrusionOk="0" fill="none" h="5795" w="6894">
                <a:moveTo>
                  <a:pt x="6894" y="0"/>
                </a:moveTo>
                <a:lnTo>
                  <a:pt x="0" y="5794"/>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8802328" y="48126"/>
            <a:ext cx="175764" cy="304629"/>
          </a:xfrm>
          <a:custGeom>
            <a:rect b="b" l="l" r="r" t="t"/>
            <a:pathLst>
              <a:path extrusionOk="0" fill="none" h="7801" w="4501">
                <a:moveTo>
                  <a:pt x="4501" y="1"/>
                </a:moveTo>
                <a:lnTo>
                  <a:pt x="0" y="780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8802328" y="6382"/>
            <a:ext cx="61269" cy="346374"/>
          </a:xfrm>
          <a:custGeom>
            <a:rect b="b" l="l" r="r" t="t"/>
            <a:pathLst>
              <a:path extrusionOk="0" fill="none" h="8870" w="1569">
                <a:moveTo>
                  <a:pt x="1568" y="0"/>
                </a:moveTo>
                <a:lnTo>
                  <a:pt x="0" y="8869"/>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8741488" y="6382"/>
            <a:ext cx="60840" cy="346374"/>
          </a:xfrm>
          <a:custGeom>
            <a:rect b="b" l="l" r="r" t="t"/>
            <a:pathLst>
              <a:path extrusionOk="0" fill="none" h="8870" w="1558">
                <a:moveTo>
                  <a:pt x="1558" y="8869"/>
                </a:moveTo>
                <a:lnTo>
                  <a:pt x="0" y="0"/>
                </a:lnTo>
              </a:path>
            </a:pathLst>
          </a:custGeom>
          <a:noFill/>
          <a:ln cap="flat" cmpd="sng" w="1025">
            <a:solidFill>
              <a:srgbClr val="262B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8741488" y="6382"/>
            <a:ext cx="60840" cy="346374"/>
          </a:xfrm>
          <a:custGeom>
            <a:rect b="b" l="l" r="r" t="t"/>
            <a:pathLst>
              <a:path extrusionOk="0" fill="none" h="8870" w="1558">
                <a:moveTo>
                  <a:pt x="1558" y="8869"/>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8626564" y="48126"/>
            <a:ext cx="175764" cy="304629"/>
          </a:xfrm>
          <a:custGeom>
            <a:rect b="b" l="l" r="r" t="t"/>
            <a:pathLst>
              <a:path extrusionOk="0" fill="none" h="7801" w="4501">
                <a:moveTo>
                  <a:pt x="4501" y="7800"/>
                </a:moveTo>
                <a:lnTo>
                  <a:pt x="0"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8533118" y="126460"/>
            <a:ext cx="269211" cy="226295"/>
          </a:xfrm>
          <a:custGeom>
            <a:rect b="b" l="l" r="r" t="t"/>
            <a:pathLst>
              <a:path extrusionOk="0" fill="none" h="5795" w="6894">
                <a:moveTo>
                  <a:pt x="6894" y="5794"/>
                </a:moveTo>
                <a:lnTo>
                  <a:pt x="0" y="0"/>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8472278" y="232208"/>
            <a:ext cx="330051" cy="120547"/>
          </a:xfrm>
          <a:custGeom>
            <a:rect b="b" l="l" r="r" t="t"/>
            <a:pathLst>
              <a:path extrusionOk="0" fill="none" h="3087" w="8452">
                <a:moveTo>
                  <a:pt x="8452" y="3086"/>
                </a:moveTo>
                <a:lnTo>
                  <a:pt x="1" y="1"/>
                </a:lnTo>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7876339" y="374"/>
            <a:ext cx="556342" cy="556033"/>
          </a:xfrm>
          <a:custGeom>
            <a:rect b="b" l="l" r="r" t="t"/>
            <a:pathLst>
              <a:path extrusionOk="0" h="18034" w="18044">
                <a:moveTo>
                  <a:pt x="0" y="1"/>
                </a:moveTo>
                <a:lnTo>
                  <a:pt x="0" y="18034"/>
                </a:lnTo>
                <a:lnTo>
                  <a:pt x="18044" y="18034"/>
                </a:lnTo>
                <a:lnTo>
                  <a:pt x="18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a:off x="7876955" y="1021"/>
            <a:ext cx="555108" cy="555077"/>
          </a:xfrm>
          <a:custGeom>
            <a:rect b="b" l="l" r="r" t="t"/>
            <a:pathLst>
              <a:path extrusionOk="0" h="18003" w="18004">
                <a:moveTo>
                  <a:pt x="9002" y="0"/>
                </a:moveTo>
                <a:cubicBezTo>
                  <a:pt x="4033" y="0"/>
                  <a:pt x="1" y="4022"/>
                  <a:pt x="1" y="9001"/>
                </a:cubicBezTo>
                <a:cubicBezTo>
                  <a:pt x="1" y="13970"/>
                  <a:pt x="4033" y="18002"/>
                  <a:pt x="9002" y="18002"/>
                </a:cubicBezTo>
                <a:cubicBezTo>
                  <a:pt x="13971" y="18002"/>
                  <a:pt x="18003" y="13970"/>
                  <a:pt x="18003" y="9001"/>
                </a:cubicBezTo>
                <a:cubicBezTo>
                  <a:pt x="18003" y="4022"/>
                  <a:pt x="13971" y="0"/>
                  <a:pt x="9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a:off x="7955766" y="96605"/>
            <a:ext cx="398757" cy="363577"/>
          </a:xfrm>
          <a:custGeom>
            <a:rect b="b" l="l" r="r" t="t"/>
            <a:pathLst>
              <a:path extrusionOk="0" h="11792" w="12933">
                <a:moveTo>
                  <a:pt x="6466" y="1"/>
                </a:moveTo>
                <a:cubicBezTo>
                  <a:pt x="4959" y="1"/>
                  <a:pt x="3452" y="576"/>
                  <a:pt x="2302" y="1726"/>
                </a:cubicBezTo>
                <a:cubicBezTo>
                  <a:pt x="1" y="4028"/>
                  <a:pt x="1" y="7765"/>
                  <a:pt x="2302" y="10066"/>
                </a:cubicBezTo>
                <a:cubicBezTo>
                  <a:pt x="3452" y="11216"/>
                  <a:pt x="4959" y="11792"/>
                  <a:pt x="6466" y="11792"/>
                </a:cubicBezTo>
                <a:cubicBezTo>
                  <a:pt x="7973" y="11792"/>
                  <a:pt x="9480" y="11216"/>
                  <a:pt x="10631" y="10066"/>
                </a:cubicBezTo>
                <a:cubicBezTo>
                  <a:pt x="12932" y="7765"/>
                  <a:pt x="12932" y="4028"/>
                  <a:pt x="10631" y="1726"/>
                </a:cubicBezTo>
                <a:cubicBezTo>
                  <a:pt x="9480" y="576"/>
                  <a:pt x="7973" y="1"/>
                  <a:pt x="64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a:off x="8791662" y="2112971"/>
            <a:ext cx="351958" cy="351958"/>
          </a:xfrm>
          <a:custGeom>
            <a:rect b="b" l="l" r="r" t="t"/>
            <a:pathLst>
              <a:path extrusionOk="0" h="9013" w="9013">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a:off x="7319967" y="223"/>
            <a:ext cx="556372" cy="278202"/>
          </a:xfrm>
          <a:custGeom>
            <a:rect b="b" l="l" r="r" t="t"/>
            <a:pathLst>
              <a:path extrusionOk="0" h="9023" w="18045">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a:off x="7736631" y="264092"/>
            <a:ext cx="339" cy="14183"/>
          </a:xfrm>
          <a:custGeom>
            <a:rect b="b" l="l" r="r" t="t"/>
            <a:pathLst>
              <a:path extrusionOk="0" h="460" w="11">
                <a:moveTo>
                  <a:pt x="10" y="1"/>
                </a:moveTo>
                <a:cubicBezTo>
                  <a:pt x="0" y="154"/>
                  <a:pt x="0" y="306"/>
                  <a:pt x="0" y="459"/>
                </a:cubicBezTo>
                <a:lnTo>
                  <a:pt x="10" y="459"/>
                </a:lnTo>
                <a:lnTo>
                  <a:pt x="10" y="1"/>
                </a:lnTo>
                <a:close/>
              </a:path>
            </a:pathLst>
          </a:custGeom>
          <a:solidFill>
            <a:srgbClr val="769B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a:off x="8791684" y="4787335"/>
            <a:ext cx="352309" cy="352309"/>
          </a:xfrm>
          <a:custGeom>
            <a:rect b="b" l="l" r="r" t="t"/>
            <a:pathLst>
              <a:path extrusionOk="0" h="9022" w="9022">
                <a:moveTo>
                  <a:pt x="0" y="0"/>
                </a:moveTo>
                <a:cubicBezTo>
                  <a:pt x="0" y="4979"/>
                  <a:pt x="4043" y="9022"/>
                  <a:pt x="9022" y="9022"/>
                </a:cubicBezTo>
                <a:lnTo>
                  <a:pt x="90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a:off x="8791684" y="4435416"/>
            <a:ext cx="351919" cy="351958"/>
          </a:xfrm>
          <a:custGeom>
            <a:rect b="b" l="l" r="r" t="t"/>
            <a:pathLst>
              <a:path extrusionOk="0" h="9013" w="9012">
                <a:moveTo>
                  <a:pt x="0" y="1"/>
                </a:moveTo>
                <a:lnTo>
                  <a:pt x="0" y="9012"/>
                </a:lnTo>
                <a:lnTo>
                  <a:pt x="9012" y="9012"/>
                </a:lnTo>
                <a:cubicBezTo>
                  <a:pt x="9012" y="4033"/>
                  <a:pt x="497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8439765" y="4435025"/>
            <a:ext cx="351958" cy="351919"/>
          </a:xfrm>
          <a:custGeom>
            <a:rect b="b" l="l" r="r" t="t"/>
            <a:pathLst>
              <a:path extrusionOk="0" h="9012" w="9013">
                <a:moveTo>
                  <a:pt x="1" y="0"/>
                </a:moveTo>
                <a:cubicBezTo>
                  <a:pt x="1" y="4980"/>
                  <a:pt x="4043" y="9012"/>
                  <a:pt x="9012" y="9012"/>
                </a:cubicBezTo>
                <a:lnTo>
                  <a:pt x="9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7883915" y="4583449"/>
            <a:ext cx="555898" cy="24198"/>
          </a:xfrm>
          <a:custGeom>
            <a:rect b="b" l="l" r="r" t="t"/>
            <a:pathLst>
              <a:path extrusionOk="0" h="785" w="18034">
                <a:moveTo>
                  <a:pt x="1" y="0"/>
                </a:moveTo>
                <a:lnTo>
                  <a:pt x="1" y="785"/>
                </a:lnTo>
                <a:lnTo>
                  <a:pt x="18034" y="785"/>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7883915" y="4631782"/>
            <a:ext cx="555898" cy="24198"/>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7883915" y="4680115"/>
            <a:ext cx="555898" cy="24198"/>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7883915" y="4728448"/>
            <a:ext cx="555898" cy="24198"/>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7883915" y="4776781"/>
            <a:ext cx="555898" cy="24198"/>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7883915" y="4825114"/>
            <a:ext cx="555898" cy="24198"/>
          </a:xfrm>
          <a:custGeom>
            <a:rect b="b" l="l" r="r" t="t"/>
            <a:pathLst>
              <a:path extrusionOk="0" h="785" w="18034">
                <a:moveTo>
                  <a:pt x="1" y="1"/>
                </a:moveTo>
                <a:lnTo>
                  <a:pt x="1" y="785"/>
                </a:lnTo>
                <a:lnTo>
                  <a:pt x="18034" y="785"/>
                </a:lnTo>
                <a:lnTo>
                  <a:pt x="18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7883915" y="4873478"/>
            <a:ext cx="555898" cy="24198"/>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7883915" y="4921811"/>
            <a:ext cx="555898" cy="24198"/>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7883915" y="4970144"/>
            <a:ext cx="555898" cy="24198"/>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7883915" y="5018477"/>
            <a:ext cx="555898" cy="24198"/>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7883915" y="5066810"/>
            <a:ext cx="555898" cy="24198"/>
          </a:xfrm>
          <a:custGeom>
            <a:rect b="b" l="l" r="r" t="t"/>
            <a:pathLst>
              <a:path extrusionOk="0" h="785" w="18034">
                <a:moveTo>
                  <a:pt x="1" y="0"/>
                </a:moveTo>
                <a:lnTo>
                  <a:pt x="1" y="784"/>
                </a:lnTo>
                <a:lnTo>
                  <a:pt x="18034" y="784"/>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8" name="Google Shape;898;p28"/>
          <p:cNvSpPr/>
          <p:nvPr/>
        </p:nvSpPr>
        <p:spPr>
          <a:xfrm>
            <a:off x="7328059" y="4583449"/>
            <a:ext cx="555898" cy="556206"/>
          </a:xfrm>
          <a:custGeom>
            <a:rect b="b" l="l" r="r" t="t"/>
            <a:pathLst>
              <a:path extrusionOk="0" h="18044" w="18034">
                <a:moveTo>
                  <a:pt x="0" y="0"/>
                </a:moveTo>
                <a:lnTo>
                  <a:pt x="0" y="18044"/>
                </a:lnTo>
                <a:lnTo>
                  <a:pt x="180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rot="5400000">
            <a:off x="6772192" y="4583449"/>
            <a:ext cx="555898" cy="556206"/>
          </a:xfrm>
          <a:custGeom>
            <a:rect b="b" l="l" r="r" t="t"/>
            <a:pathLst>
              <a:path extrusionOk="0" h="18044" w="18034">
                <a:moveTo>
                  <a:pt x="0" y="0"/>
                </a:moveTo>
                <a:cubicBezTo>
                  <a:pt x="0" y="9969"/>
                  <a:pt x="8075" y="18044"/>
                  <a:pt x="18033" y="18044"/>
                </a:cubicBezTo>
                <a:lnTo>
                  <a:pt x="1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7606126" y="4861704"/>
            <a:ext cx="277826" cy="277795"/>
          </a:xfrm>
          <a:custGeom>
            <a:rect b="b" l="l" r="r" t="t"/>
            <a:pathLst>
              <a:path extrusionOk="0" h="9012" w="9013">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rot="10800000">
            <a:off x="1538259" y="256235"/>
            <a:ext cx="696691" cy="32067"/>
          </a:xfrm>
          <a:custGeom>
            <a:rect b="b" l="l" r="r" t="t"/>
            <a:pathLst>
              <a:path extrusionOk="0" h="785" w="17841">
                <a:moveTo>
                  <a:pt x="1" y="0"/>
                </a:moveTo>
                <a:lnTo>
                  <a:pt x="1" y="784"/>
                </a:lnTo>
                <a:lnTo>
                  <a:pt x="17840" y="784"/>
                </a:lnTo>
                <a:lnTo>
                  <a:pt x="178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rot="10800000">
            <a:off x="1538259" y="192183"/>
            <a:ext cx="696691" cy="32067"/>
          </a:xfrm>
          <a:custGeom>
            <a:rect b="b" l="l" r="r" t="t"/>
            <a:pathLst>
              <a:path extrusionOk="0" h="785" w="17841">
                <a:moveTo>
                  <a:pt x="1" y="0"/>
                </a:moveTo>
                <a:lnTo>
                  <a:pt x="1" y="784"/>
                </a:lnTo>
                <a:lnTo>
                  <a:pt x="17840" y="784"/>
                </a:lnTo>
                <a:lnTo>
                  <a:pt x="178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rot="10800000">
            <a:off x="1538259" y="128130"/>
            <a:ext cx="696691" cy="32067"/>
          </a:xfrm>
          <a:custGeom>
            <a:rect b="b" l="l" r="r" t="t"/>
            <a:pathLst>
              <a:path extrusionOk="0" h="785" w="17841">
                <a:moveTo>
                  <a:pt x="1" y="1"/>
                </a:moveTo>
                <a:lnTo>
                  <a:pt x="1" y="785"/>
                </a:lnTo>
                <a:lnTo>
                  <a:pt x="17840" y="785"/>
                </a:lnTo>
                <a:lnTo>
                  <a:pt x="178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rot="10800000">
            <a:off x="1538259" y="64078"/>
            <a:ext cx="696691" cy="32067"/>
          </a:xfrm>
          <a:custGeom>
            <a:rect b="b" l="l" r="r" t="t"/>
            <a:pathLst>
              <a:path extrusionOk="0" h="785" w="17841">
                <a:moveTo>
                  <a:pt x="1" y="1"/>
                </a:moveTo>
                <a:lnTo>
                  <a:pt x="1" y="785"/>
                </a:lnTo>
                <a:lnTo>
                  <a:pt x="17840" y="785"/>
                </a:lnTo>
                <a:lnTo>
                  <a:pt x="178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rot="10800000">
            <a:off x="1538259" y="25"/>
            <a:ext cx="696691" cy="31659"/>
          </a:xfrm>
          <a:custGeom>
            <a:rect b="b" l="l" r="r" t="t"/>
            <a:pathLst>
              <a:path extrusionOk="0" h="775" w="17841">
                <a:moveTo>
                  <a:pt x="1" y="1"/>
                </a:moveTo>
                <a:lnTo>
                  <a:pt x="1" y="775"/>
                </a:lnTo>
                <a:lnTo>
                  <a:pt x="17840" y="775"/>
                </a:lnTo>
                <a:lnTo>
                  <a:pt x="178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rot="10800000">
            <a:off x="1538259" y="320308"/>
            <a:ext cx="696691" cy="32067"/>
          </a:xfrm>
          <a:custGeom>
            <a:rect b="b" l="l" r="r" t="t"/>
            <a:pathLst>
              <a:path extrusionOk="0" h="785" w="17841">
                <a:moveTo>
                  <a:pt x="1" y="0"/>
                </a:moveTo>
                <a:lnTo>
                  <a:pt x="1" y="784"/>
                </a:lnTo>
                <a:lnTo>
                  <a:pt x="17840" y="784"/>
                </a:lnTo>
                <a:lnTo>
                  <a:pt x="178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4" y="5"/>
            <a:ext cx="704618" cy="704228"/>
          </a:xfrm>
          <a:custGeom>
            <a:rect b="b" l="l" r="r" t="t"/>
            <a:pathLst>
              <a:path extrusionOk="0" h="18034" w="18044">
                <a:moveTo>
                  <a:pt x="0" y="0"/>
                </a:moveTo>
                <a:lnTo>
                  <a:pt x="0" y="18033"/>
                </a:lnTo>
                <a:lnTo>
                  <a:pt x="18044" y="18033"/>
                </a:lnTo>
                <a:lnTo>
                  <a:pt x="18044" y="0"/>
                </a:lnTo>
                <a:close/>
              </a:path>
            </a:pathLst>
          </a:custGeom>
          <a:solidFill>
            <a:srgbClr val="F9F8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4" y="396"/>
            <a:ext cx="351528" cy="703056"/>
          </a:xfrm>
          <a:custGeom>
            <a:rect b="b" l="l" r="r" t="t"/>
            <a:pathLst>
              <a:path extrusionOk="0" h="18004" w="9002">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353086" y="396"/>
            <a:ext cx="351528" cy="703056"/>
          </a:xfrm>
          <a:custGeom>
            <a:rect b="b" l="l" r="r" t="t"/>
            <a:pathLst>
              <a:path extrusionOk="0" h="18004" w="9002">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a:off x="285100" y="284719"/>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a:off x="134406" y="284719"/>
            <a:ext cx="134801" cy="134801"/>
          </a:xfrm>
          <a:custGeom>
            <a:rect b="b" l="l" r="r" t="t"/>
            <a:pathLst>
              <a:path extrusionOk="0" h="3452" w="3452">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433412" y="284719"/>
            <a:ext cx="134410" cy="134801"/>
          </a:xfrm>
          <a:custGeom>
            <a:rect b="b" l="l" r="r" t="t"/>
            <a:pathLst>
              <a:path extrusionOk="0" h="3452" w="3442">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568603" y="1288694"/>
            <a:ext cx="62870" cy="62870"/>
          </a:xfrm>
          <a:custGeom>
            <a:rect b="b" l="l" r="r" t="t"/>
            <a:pathLst>
              <a:path extrusionOk="0" h="1610" w="1610">
                <a:moveTo>
                  <a:pt x="805" y="1"/>
                </a:moveTo>
                <a:cubicBezTo>
                  <a:pt x="367" y="1"/>
                  <a:pt x="0" y="357"/>
                  <a:pt x="0" y="805"/>
                </a:cubicBezTo>
                <a:cubicBezTo>
                  <a:pt x="0" y="1243"/>
                  <a:pt x="367" y="1609"/>
                  <a:pt x="805" y="1609"/>
                </a:cubicBezTo>
                <a:cubicBezTo>
                  <a:pt x="1253" y="1609"/>
                  <a:pt x="1609" y="1243"/>
                  <a:pt x="1609" y="805"/>
                </a:cubicBezTo>
                <a:cubicBezTo>
                  <a:pt x="1609" y="357"/>
                  <a:pt x="125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568603" y="1183337"/>
            <a:ext cx="62870" cy="62870"/>
          </a:xfrm>
          <a:custGeom>
            <a:rect b="b" l="l" r="r" t="t"/>
            <a:pathLst>
              <a:path extrusionOk="0" h="1610" w="1610">
                <a:moveTo>
                  <a:pt x="805" y="0"/>
                </a:moveTo>
                <a:cubicBezTo>
                  <a:pt x="367" y="0"/>
                  <a:pt x="0" y="357"/>
                  <a:pt x="0" y="805"/>
                </a:cubicBezTo>
                <a:cubicBezTo>
                  <a:pt x="0" y="1242"/>
                  <a:pt x="367" y="1609"/>
                  <a:pt x="805" y="1609"/>
                </a:cubicBezTo>
                <a:cubicBezTo>
                  <a:pt x="1253" y="1609"/>
                  <a:pt x="1609" y="1242"/>
                  <a:pt x="1609" y="805"/>
                </a:cubicBezTo>
                <a:cubicBezTo>
                  <a:pt x="1609" y="357"/>
                  <a:pt x="125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568603" y="1077551"/>
            <a:ext cx="62870" cy="62870"/>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568603" y="972194"/>
            <a:ext cx="62870" cy="62870"/>
          </a:xfrm>
          <a:custGeom>
            <a:rect b="b" l="l" r="r" t="t"/>
            <a:pathLst>
              <a:path extrusionOk="0" h="1610" w="1610">
                <a:moveTo>
                  <a:pt x="805" y="0"/>
                </a:moveTo>
                <a:cubicBezTo>
                  <a:pt x="367" y="0"/>
                  <a:pt x="0" y="367"/>
                  <a:pt x="0" y="805"/>
                </a:cubicBezTo>
                <a:cubicBezTo>
                  <a:pt x="0" y="1253"/>
                  <a:pt x="367" y="1609"/>
                  <a:pt x="805" y="1609"/>
                </a:cubicBezTo>
                <a:cubicBezTo>
                  <a:pt x="1253" y="1609"/>
                  <a:pt x="1609" y="1253"/>
                  <a:pt x="1609" y="805"/>
                </a:cubicBezTo>
                <a:cubicBezTo>
                  <a:pt x="1609" y="367"/>
                  <a:pt x="125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568603" y="866837"/>
            <a:ext cx="62870" cy="62831"/>
          </a:xfrm>
          <a:custGeom>
            <a:rect b="b" l="l" r="r" t="t"/>
            <a:pathLst>
              <a:path extrusionOk="0" h="1609" w="1610">
                <a:moveTo>
                  <a:pt x="805" y="0"/>
                </a:moveTo>
                <a:cubicBezTo>
                  <a:pt x="367" y="0"/>
                  <a:pt x="0" y="356"/>
                  <a:pt x="0" y="804"/>
                </a:cubicBezTo>
                <a:cubicBezTo>
                  <a:pt x="0" y="1252"/>
                  <a:pt x="367" y="1609"/>
                  <a:pt x="805" y="1609"/>
                </a:cubicBezTo>
                <a:cubicBezTo>
                  <a:pt x="1253" y="1609"/>
                  <a:pt x="1609" y="1252"/>
                  <a:pt x="1609" y="804"/>
                </a:cubicBezTo>
                <a:cubicBezTo>
                  <a:pt x="1609" y="356"/>
                  <a:pt x="125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568603" y="761441"/>
            <a:ext cx="62870" cy="62871"/>
          </a:xfrm>
          <a:custGeom>
            <a:rect b="b" l="l" r="r" t="t"/>
            <a:pathLst>
              <a:path extrusionOk="0" h="1610" w="161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444931" y="1288694"/>
            <a:ext cx="62870" cy="62870"/>
          </a:xfrm>
          <a:custGeom>
            <a:rect b="b" l="l" r="r" t="t"/>
            <a:pathLst>
              <a:path extrusionOk="0" h="1610" w="1610">
                <a:moveTo>
                  <a:pt x="805" y="1"/>
                </a:moveTo>
                <a:cubicBezTo>
                  <a:pt x="357" y="1"/>
                  <a:pt x="1" y="357"/>
                  <a:pt x="1" y="805"/>
                </a:cubicBezTo>
                <a:cubicBezTo>
                  <a:pt x="1" y="1243"/>
                  <a:pt x="357" y="1609"/>
                  <a:pt x="805" y="1609"/>
                </a:cubicBezTo>
                <a:cubicBezTo>
                  <a:pt x="1243" y="1609"/>
                  <a:pt x="1609" y="1243"/>
                  <a:pt x="1609" y="805"/>
                </a:cubicBezTo>
                <a:cubicBezTo>
                  <a:pt x="1609" y="357"/>
                  <a:pt x="124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a:off x="444931" y="1183337"/>
            <a:ext cx="62870" cy="62870"/>
          </a:xfrm>
          <a:custGeom>
            <a:rect b="b" l="l" r="r" t="t"/>
            <a:pathLst>
              <a:path extrusionOk="0" h="1610" w="1610">
                <a:moveTo>
                  <a:pt x="805" y="0"/>
                </a:moveTo>
                <a:cubicBezTo>
                  <a:pt x="357" y="0"/>
                  <a:pt x="1" y="357"/>
                  <a:pt x="1" y="805"/>
                </a:cubicBezTo>
                <a:cubicBezTo>
                  <a:pt x="1" y="1242"/>
                  <a:pt x="357" y="1609"/>
                  <a:pt x="805" y="1609"/>
                </a:cubicBezTo>
                <a:cubicBezTo>
                  <a:pt x="1243" y="1609"/>
                  <a:pt x="1609" y="1242"/>
                  <a:pt x="1609" y="805"/>
                </a:cubicBezTo>
                <a:cubicBezTo>
                  <a:pt x="1609" y="357"/>
                  <a:pt x="124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444931" y="1077551"/>
            <a:ext cx="62870" cy="62870"/>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444931" y="972194"/>
            <a:ext cx="62870" cy="62870"/>
          </a:xfrm>
          <a:custGeom>
            <a:rect b="b" l="l" r="r" t="t"/>
            <a:pathLst>
              <a:path extrusionOk="0" h="1610" w="1610">
                <a:moveTo>
                  <a:pt x="805" y="0"/>
                </a:moveTo>
                <a:cubicBezTo>
                  <a:pt x="357" y="0"/>
                  <a:pt x="1" y="367"/>
                  <a:pt x="1" y="805"/>
                </a:cubicBezTo>
                <a:cubicBezTo>
                  <a:pt x="1" y="1253"/>
                  <a:pt x="357" y="1609"/>
                  <a:pt x="805" y="1609"/>
                </a:cubicBezTo>
                <a:cubicBezTo>
                  <a:pt x="1243" y="1609"/>
                  <a:pt x="1609" y="1253"/>
                  <a:pt x="1609" y="805"/>
                </a:cubicBezTo>
                <a:cubicBezTo>
                  <a:pt x="1609" y="367"/>
                  <a:pt x="124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444931" y="866837"/>
            <a:ext cx="62870" cy="62831"/>
          </a:xfrm>
          <a:custGeom>
            <a:rect b="b" l="l" r="r" t="t"/>
            <a:pathLst>
              <a:path extrusionOk="0" h="1609" w="1610">
                <a:moveTo>
                  <a:pt x="805" y="0"/>
                </a:moveTo>
                <a:cubicBezTo>
                  <a:pt x="357" y="0"/>
                  <a:pt x="1" y="356"/>
                  <a:pt x="1" y="804"/>
                </a:cubicBezTo>
                <a:cubicBezTo>
                  <a:pt x="1" y="1252"/>
                  <a:pt x="357" y="1609"/>
                  <a:pt x="805" y="1609"/>
                </a:cubicBezTo>
                <a:cubicBezTo>
                  <a:pt x="1243" y="1609"/>
                  <a:pt x="1609" y="1252"/>
                  <a:pt x="1609" y="804"/>
                </a:cubicBezTo>
                <a:cubicBezTo>
                  <a:pt x="1609" y="356"/>
                  <a:pt x="124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444931" y="761441"/>
            <a:ext cx="62870" cy="62871"/>
          </a:xfrm>
          <a:custGeom>
            <a:rect b="b" l="l" r="r" t="t"/>
            <a:pathLst>
              <a:path extrusionOk="0" h="1610" w="161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320870" y="1288694"/>
            <a:ext cx="62870" cy="62870"/>
          </a:xfrm>
          <a:custGeom>
            <a:rect b="b" l="l" r="r" t="t"/>
            <a:pathLst>
              <a:path extrusionOk="0" h="1610" w="1610">
                <a:moveTo>
                  <a:pt x="805" y="1"/>
                </a:moveTo>
                <a:cubicBezTo>
                  <a:pt x="357" y="1"/>
                  <a:pt x="1" y="357"/>
                  <a:pt x="1" y="805"/>
                </a:cubicBezTo>
                <a:cubicBezTo>
                  <a:pt x="1" y="1243"/>
                  <a:pt x="357" y="1609"/>
                  <a:pt x="805" y="1609"/>
                </a:cubicBezTo>
                <a:cubicBezTo>
                  <a:pt x="1253" y="1609"/>
                  <a:pt x="1609" y="1243"/>
                  <a:pt x="1609" y="805"/>
                </a:cubicBezTo>
                <a:cubicBezTo>
                  <a:pt x="1609" y="357"/>
                  <a:pt x="125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320870" y="1183337"/>
            <a:ext cx="62870" cy="62870"/>
          </a:xfrm>
          <a:custGeom>
            <a:rect b="b" l="l" r="r" t="t"/>
            <a:pathLst>
              <a:path extrusionOk="0" h="1610" w="1610">
                <a:moveTo>
                  <a:pt x="805" y="0"/>
                </a:moveTo>
                <a:cubicBezTo>
                  <a:pt x="357" y="0"/>
                  <a:pt x="1" y="357"/>
                  <a:pt x="1" y="805"/>
                </a:cubicBezTo>
                <a:cubicBezTo>
                  <a:pt x="1" y="1242"/>
                  <a:pt x="357" y="1609"/>
                  <a:pt x="805" y="1609"/>
                </a:cubicBezTo>
                <a:cubicBezTo>
                  <a:pt x="1253" y="1609"/>
                  <a:pt x="1609" y="1242"/>
                  <a:pt x="1609" y="805"/>
                </a:cubicBezTo>
                <a:cubicBezTo>
                  <a:pt x="1609" y="357"/>
                  <a:pt x="125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320870" y="1077551"/>
            <a:ext cx="62870" cy="62870"/>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a:off x="320870" y="972194"/>
            <a:ext cx="62870" cy="62870"/>
          </a:xfrm>
          <a:custGeom>
            <a:rect b="b" l="l" r="r" t="t"/>
            <a:pathLst>
              <a:path extrusionOk="0" h="1610" w="1610">
                <a:moveTo>
                  <a:pt x="805" y="0"/>
                </a:moveTo>
                <a:cubicBezTo>
                  <a:pt x="357" y="0"/>
                  <a:pt x="1" y="367"/>
                  <a:pt x="1" y="805"/>
                </a:cubicBezTo>
                <a:cubicBezTo>
                  <a:pt x="1" y="1253"/>
                  <a:pt x="357" y="1609"/>
                  <a:pt x="805" y="1609"/>
                </a:cubicBezTo>
                <a:cubicBezTo>
                  <a:pt x="1253" y="1609"/>
                  <a:pt x="1609" y="1253"/>
                  <a:pt x="1609" y="805"/>
                </a:cubicBezTo>
                <a:cubicBezTo>
                  <a:pt x="1609" y="367"/>
                  <a:pt x="125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a:off x="320870" y="866837"/>
            <a:ext cx="62870" cy="62831"/>
          </a:xfrm>
          <a:custGeom>
            <a:rect b="b" l="l" r="r" t="t"/>
            <a:pathLst>
              <a:path extrusionOk="0" h="1609" w="1610">
                <a:moveTo>
                  <a:pt x="805" y="0"/>
                </a:moveTo>
                <a:cubicBezTo>
                  <a:pt x="357" y="0"/>
                  <a:pt x="1" y="356"/>
                  <a:pt x="1" y="804"/>
                </a:cubicBezTo>
                <a:cubicBezTo>
                  <a:pt x="1" y="1252"/>
                  <a:pt x="357" y="1609"/>
                  <a:pt x="805" y="1609"/>
                </a:cubicBezTo>
                <a:cubicBezTo>
                  <a:pt x="1253" y="1609"/>
                  <a:pt x="1609" y="1252"/>
                  <a:pt x="1609" y="804"/>
                </a:cubicBezTo>
                <a:cubicBezTo>
                  <a:pt x="1609" y="356"/>
                  <a:pt x="125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320870" y="761441"/>
            <a:ext cx="62870" cy="62871"/>
          </a:xfrm>
          <a:custGeom>
            <a:rect b="b" l="l" r="r" t="t"/>
            <a:pathLst>
              <a:path extrusionOk="0" h="1610" w="161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197198" y="1288694"/>
            <a:ext cx="62480" cy="62870"/>
          </a:xfrm>
          <a:custGeom>
            <a:rect b="b" l="l" r="r" t="t"/>
            <a:pathLst>
              <a:path extrusionOk="0" h="1610" w="1600">
                <a:moveTo>
                  <a:pt x="805" y="1"/>
                </a:moveTo>
                <a:cubicBezTo>
                  <a:pt x="357" y="1"/>
                  <a:pt x="1" y="357"/>
                  <a:pt x="1" y="805"/>
                </a:cubicBezTo>
                <a:cubicBezTo>
                  <a:pt x="1" y="1243"/>
                  <a:pt x="357" y="1609"/>
                  <a:pt x="805" y="1609"/>
                </a:cubicBezTo>
                <a:cubicBezTo>
                  <a:pt x="1243" y="1609"/>
                  <a:pt x="1600" y="1243"/>
                  <a:pt x="1600" y="805"/>
                </a:cubicBezTo>
                <a:cubicBezTo>
                  <a:pt x="1600" y="357"/>
                  <a:pt x="124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a:off x="197198" y="1183337"/>
            <a:ext cx="62480" cy="62870"/>
          </a:xfrm>
          <a:custGeom>
            <a:rect b="b" l="l" r="r" t="t"/>
            <a:pathLst>
              <a:path extrusionOk="0" h="1610" w="1600">
                <a:moveTo>
                  <a:pt x="805" y="0"/>
                </a:moveTo>
                <a:cubicBezTo>
                  <a:pt x="357" y="0"/>
                  <a:pt x="1" y="357"/>
                  <a:pt x="1" y="805"/>
                </a:cubicBezTo>
                <a:cubicBezTo>
                  <a:pt x="1" y="1242"/>
                  <a:pt x="357" y="1609"/>
                  <a:pt x="805" y="1609"/>
                </a:cubicBezTo>
                <a:cubicBezTo>
                  <a:pt x="1243" y="1609"/>
                  <a:pt x="1600" y="1242"/>
                  <a:pt x="1600" y="805"/>
                </a:cubicBezTo>
                <a:cubicBezTo>
                  <a:pt x="1600" y="357"/>
                  <a:pt x="124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a:off x="197198" y="1077551"/>
            <a:ext cx="62480" cy="62870"/>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a:off x="197198" y="972194"/>
            <a:ext cx="62480" cy="62870"/>
          </a:xfrm>
          <a:custGeom>
            <a:rect b="b" l="l" r="r" t="t"/>
            <a:pathLst>
              <a:path extrusionOk="0" h="1610" w="1600">
                <a:moveTo>
                  <a:pt x="805" y="0"/>
                </a:moveTo>
                <a:cubicBezTo>
                  <a:pt x="357" y="0"/>
                  <a:pt x="1" y="367"/>
                  <a:pt x="1" y="805"/>
                </a:cubicBezTo>
                <a:cubicBezTo>
                  <a:pt x="1" y="1253"/>
                  <a:pt x="357" y="1609"/>
                  <a:pt x="805" y="1609"/>
                </a:cubicBezTo>
                <a:cubicBezTo>
                  <a:pt x="1243" y="1609"/>
                  <a:pt x="1600" y="1253"/>
                  <a:pt x="1600" y="805"/>
                </a:cubicBezTo>
                <a:cubicBezTo>
                  <a:pt x="1600" y="367"/>
                  <a:pt x="124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197198" y="866837"/>
            <a:ext cx="62480" cy="62831"/>
          </a:xfrm>
          <a:custGeom>
            <a:rect b="b" l="l" r="r" t="t"/>
            <a:pathLst>
              <a:path extrusionOk="0" h="1609" w="1600">
                <a:moveTo>
                  <a:pt x="805" y="0"/>
                </a:moveTo>
                <a:cubicBezTo>
                  <a:pt x="357" y="0"/>
                  <a:pt x="1" y="356"/>
                  <a:pt x="1" y="804"/>
                </a:cubicBezTo>
                <a:cubicBezTo>
                  <a:pt x="1" y="1252"/>
                  <a:pt x="357" y="1609"/>
                  <a:pt x="805" y="1609"/>
                </a:cubicBezTo>
                <a:cubicBezTo>
                  <a:pt x="1243" y="1609"/>
                  <a:pt x="1600" y="1252"/>
                  <a:pt x="1600" y="804"/>
                </a:cubicBezTo>
                <a:cubicBezTo>
                  <a:pt x="1600" y="356"/>
                  <a:pt x="124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197198" y="761441"/>
            <a:ext cx="62480" cy="62871"/>
          </a:xfrm>
          <a:custGeom>
            <a:rect b="b" l="l" r="r" t="t"/>
            <a:pathLst>
              <a:path extrusionOk="0" h="1610" w="160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a:off x="73136" y="1288694"/>
            <a:ext cx="62870" cy="62870"/>
          </a:xfrm>
          <a:custGeom>
            <a:rect b="b" l="l" r="r" t="t"/>
            <a:pathLst>
              <a:path extrusionOk="0" h="1610" w="1610">
                <a:moveTo>
                  <a:pt x="805" y="1"/>
                </a:moveTo>
                <a:cubicBezTo>
                  <a:pt x="357" y="1"/>
                  <a:pt x="1" y="357"/>
                  <a:pt x="1" y="805"/>
                </a:cubicBezTo>
                <a:cubicBezTo>
                  <a:pt x="1" y="1243"/>
                  <a:pt x="357" y="1609"/>
                  <a:pt x="805" y="1609"/>
                </a:cubicBezTo>
                <a:cubicBezTo>
                  <a:pt x="1243" y="1609"/>
                  <a:pt x="1610" y="1243"/>
                  <a:pt x="1610" y="805"/>
                </a:cubicBezTo>
                <a:cubicBezTo>
                  <a:pt x="1610" y="357"/>
                  <a:pt x="124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73136" y="1183337"/>
            <a:ext cx="62870" cy="62870"/>
          </a:xfrm>
          <a:custGeom>
            <a:rect b="b" l="l" r="r" t="t"/>
            <a:pathLst>
              <a:path extrusionOk="0" h="1610" w="1610">
                <a:moveTo>
                  <a:pt x="805" y="0"/>
                </a:moveTo>
                <a:cubicBezTo>
                  <a:pt x="357" y="0"/>
                  <a:pt x="1" y="357"/>
                  <a:pt x="1" y="805"/>
                </a:cubicBezTo>
                <a:cubicBezTo>
                  <a:pt x="1" y="1242"/>
                  <a:pt x="357" y="1609"/>
                  <a:pt x="805" y="1609"/>
                </a:cubicBezTo>
                <a:cubicBezTo>
                  <a:pt x="1243" y="1609"/>
                  <a:pt x="1610" y="1242"/>
                  <a:pt x="1610" y="805"/>
                </a:cubicBezTo>
                <a:cubicBezTo>
                  <a:pt x="1610" y="357"/>
                  <a:pt x="124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73136" y="1077551"/>
            <a:ext cx="62870" cy="62870"/>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73136" y="972194"/>
            <a:ext cx="62870" cy="62870"/>
          </a:xfrm>
          <a:custGeom>
            <a:rect b="b" l="l" r="r" t="t"/>
            <a:pathLst>
              <a:path extrusionOk="0" h="1610" w="1610">
                <a:moveTo>
                  <a:pt x="805" y="0"/>
                </a:moveTo>
                <a:cubicBezTo>
                  <a:pt x="357" y="0"/>
                  <a:pt x="1" y="367"/>
                  <a:pt x="1" y="805"/>
                </a:cubicBezTo>
                <a:cubicBezTo>
                  <a:pt x="1" y="1253"/>
                  <a:pt x="357" y="1609"/>
                  <a:pt x="805" y="1609"/>
                </a:cubicBezTo>
                <a:cubicBezTo>
                  <a:pt x="1243" y="1609"/>
                  <a:pt x="1610" y="1253"/>
                  <a:pt x="1610" y="805"/>
                </a:cubicBezTo>
                <a:cubicBezTo>
                  <a:pt x="1610" y="367"/>
                  <a:pt x="124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73136" y="866837"/>
            <a:ext cx="62870" cy="62831"/>
          </a:xfrm>
          <a:custGeom>
            <a:rect b="b" l="l" r="r" t="t"/>
            <a:pathLst>
              <a:path extrusionOk="0" h="1609" w="1610">
                <a:moveTo>
                  <a:pt x="805" y="0"/>
                </a:moveTo>
                <a:cubicBezTo>
                  <a:pt x="357" y="0"/>
                  <a:pt x="1" y="356"/>
                  <a:pt x="1" y="804"/>
                </a:cubicBezTo>
                <a:cubicBezTo>
                  <a:pt x="1" y="1252"/>
                  <a:pt x="357" y="1609"/>
                  <a:pt x="805" y="1609"/>
                </a:cubicBezTo>
                <a:cubicBezTo>
                  <a:pt x="1243" y="1609"/>
                  <a:pt x="1610" y="1252"/>
                  <a:pt x="1610" y="804"/>
                </a:cubicBezTo>
                <a:cubicBezTo>
                  <a:pt x="1610" y="356"/>
                  <a:pt x="1243" y="0"/>
                  <a:pt x="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73136" y="761441"/>
            <a:ext cx="62870" cy="62871"/>
          </a:xfrm>
          <a:custGeom>
            <a:rect b="b" l="l" r="r" t="t"/>
            <a:pathLst>
              <a:path extrusionOk="0" h="1610" w="161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704575" y="278357"/>
            <a:ext cx="278209" cy="278178"/>
          </a:xfrm>
          <a:custGeom>
            <a:rect b="b" l="l" r="r" t="t"/>
            <a:pathLst>
              <a:path extrusionOk="0" h="9012" w="9013">
                <a:moveTo>
                  <a:pt x="1650" y="0"/>
                </a:moveTo>
                <a:cubicBezTo>
                  <a:pt x="734" y="0"/>
                  <a:pt x="1" y="743"/>
                  <a:pt x="1" y="1650"/>
                </a:cubicBezTo>
                <a:lnTo>
                  <a:pt x="1" y="7362"/>
                </a:lnTo>
                <a:cubicBezTo>
                  <a:pt x="1" y="8278"/>
                  <a:pt x="734" y="9011"/>
                  <a:pt x="1650" y="9011"/>
                </a:cubicBezTo>
                <a:lnTo>
                  <a:pt x="7363" y="9011"/>
                </a:lnTo>
                <a:cubicBezTo>
                  <a:pt x="8269" y="9011"/>
                  <a:pt x="9012" y="8278"/>
                  <a:pt x="9012" y="7362"/>
                </a:cubicBezTo>
                <a:lnTo>
                  <a:pt x="9012" y="1650"/>
                </a:lnTo>
                <a:cubicBezTo>
                  <a:pt x="9012" y="743"/>
                  <a:pt x="8269" y="0"/>
                  <a:pt x="7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982762" y="278357"/>
            <a:ext cx="278178" cy="278178"/>
          </a:xfrm>
          <a:custGeom>
            <a:rect b="b" l="l" r="r" t="t"/>
            <a:pathLst>
              <a:path extrusionOk="0" h="9012" w="9012">
                <a:moveTo>
                  <a:pt x="1650" y="0"/>
                </a:moveTo>
                <a:cubicBezTo>
                  <a:pt x="733" y="0"/>
                  <a:pt x="0" y="743"/>
                  <a:pt x="0" y="1650"/>
                </a:cubicBezTo>
                <a:lnTo>
                  <a:pt x="0" y="7362"/>
                </a:lnTo>
                <a:cubicBezTo>
                  <a:pt x="0" y="8278"/>
                  <a:pt x="733" y="9011"/>
                  <a:pt x="1650" y="9011"/>
                </a:cubicBezTo>
                <a:lnTo>
                  <a:pt x="7352" y="9011"/>
                </a:lnTo>
                <a:cubicBezTo>
                  <a:pt x="8268" y="9011"/>
                  <a:pt x="9012" y="8278"/>
                  <a:pt x="9012" y="7362"/>
                </a:cubicBezTo>
                <a:lnTo>
                  <a:pt x="9012" y="1650"/>
                </a:lnTo>
                <a:cubicBezTo>
                  <a:pt x="9012" y="743"/>
                  <a:pt x="8268" y="0"/>
                  <a:pt x="7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982762" y="171"/>
            <a:ext cx="278178" cy="278209"/>
          </a:xfrm>
          <a:custGeom>
            <a:rect b="b" l="l" r="r" t="t"/>
            <a:pathLst>
              <a:path extrusionOk="0" h="9013" w="9012">
                <a:moveTo>
                  <a:pt x="1650" y="1"/>
                </a:moveTo>
                <a:cubicBezTo>
                  <a:pt x="733" y="1"/>
                  <a:pt x="0" y="744"/>
                  <a:pt x="0" y="1660"/>
                </a:cubicBezTo>
                <a:lnTo>
                  <a:pt x="0" y="7363"/>
                </a:lnTo>
                <a:cubicBezTo>
                  <a:pt x="0" y="8279"/>
                  <a:pt x="733" y="9012"/>
                  <a:pt x="1650" y="9012"/>
                </a:cubicBezTo>
                <a:lnTo>
                  <a:pt x="7352" y="9012"/>
                </a:lnTo>
                <a:cubicBezTo>
                  <a:pt x="8268" y="9012"/>
                  <a:pt x="9012" y="8279"/>
                  <a:pt x="9012" y="7363"/>
                </a:cubicBezTo>
                <a:lnTo>
                  <a:pt x="9012" y="1660"/>
                </a:lnTo>
                <a:cubicBezTo>
                  <a:pt x="9012" y="744"/>
                  <a:pt x="8268" y="1"/>
                  <a:pt x="7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1267842" y="413"/>
            <a:ext cx="704228" cy="351919"/>
          </a:xfrm>
          <a:custGeom>
            <a:rect b="b" l="l" r="r" t="t"/>
            <a:pathLst>
              <a:path extrusionOk="0" h="9012" w="18034">
                <a:moveTo>
                  <a:pt x="1" y="0"/>
                </a:moveTo>
                <a:lnTo>
                  <a:pt x="1" y="9011"/>
                </a:lnTo>
                <a:lnTo>
                  <a:pt x="18034" y="9011"/>
                </a:lnTo>
                <a:cubicBezTo>
                  <a:pt x="18034" y="6517"/>
                  <a:pt x="17026" y="4266"/>
                  <a:pt x="15397" y="2637"/>
                </a:cubicBezTo>
                <a:cubicBezTo>
                  <a:pt x="13839" y="1079"/>
                  <a:pt x="11711" y="82"/>
                  <a:pt x="9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704590" y="-702"/>
            <a:ext cx="278178" cy="278178"/>
          </a:xfrm>
          <a:custGeom>
            <a:rect b="b" l="l" r="r" t="t"/>
            <a:pathLst>
              <a:path extrusionOk="0" h="9012" w="9012">
                <a:moveTo>
                  <a:pt x="1650" y="0"/>
                </a:moveTo>
                <a:cubicBezTo>
                  <a:pt x="733" y="0"/>
                  <a:pt x="0" y="743"/>
                  <a:pt x="0" y="1650"/>
                </a:cubicBezTo>
                <a:lnTo>
                  <a:pt x="0" y="7362"/>
                </a:lnTo>
                <a:cubicBezTo>
                  <a:pt x="0" y="8278"/>
                  <a:pt x="733" y="9011"/>
                  <a:pt x="1650" y="9011"/>
                </a:cubicBezTo>
                <a:lnTo>
                  <a:pt x="7352" y="9011"/>
                </a:lnTo>
                <a:cubicBezTo>
                  <a:pt x="8268" y="9011"/>
                  <a:pt x="9012" y="8278"/>
                  <a:pt x="9012" y="7362"/>
                </a:cubicBezTo>
                <a:lnTo>
                  <a:pt x="9012" y="1650"/>
                </a:lnTo>
                <a:cubicBezTo>
                  <a:pt x="9012" y="743"/>
                  <a:pt x="8268" y="0"/>
                  <a:pt x="7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txBox="1"/>
          <p:nvPr>
            <p:ph type="title"/>
          </p:nvPr>
        </p:nvSpPr>
        <p:spPr>
          <a:xfrm>
            <a:off x="900138" y="768600"/>
            <a:ext cx="4448100" cy="1058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49" name="Google Shape;949;p28"/>
          <p:cNvSpPr txBox="1"/>
          <p:nvPr>
            <p:ph idx="1" type="subTitle"/>
          </p:nvPr>
        </p:nvSpPr>
        <p:spPr>
          <a:xfrm>
            <a:off x="900100" y="1841450"/>
            <a:ext cx="4448100" cy="1058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0" name="Google Shape;950;p28"/>
          <p:cNvSpPr txBox="1"/>
          <p:nvPr/>
        </p:nvSpPr>
        <p:spPr>
          <a:xfrm>
            <a:off x="727500" y="3611950"/>
            <a:ext cx="47577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Overpass"/>
                <a:ea typeface="Overpass"/>
                <a:cs typeface="Overpass"/>
                <a:sym typeface="Overpass"/>
              </a:rPr>
              <a:t>CREDITS:</a:t>
            </a:r>
            <a:r>
              <a:rPr lang="en" sz="1000">
                <a:solidFill>
                  <a:schemeClr val="dk1"/>
                </a:solidFill>
                <a:latin typeface="Overpass"/>
                <a:ea typeface="Overpass"/>
                <a:cs typeface="Overpass"/>
                <a:sym typeface="Overpass"/>
              </a:rPr>
              <a:t> This presentation template was created by </a:t>
            </a:r>
            <a:r>
              <a:rPr b="1" lang="en" sz="1000" u="sng">
                <a:solidFill>
                  <a:schemeClr val="hlink"/>
                </a:solidFill>
                <a:latin typeface="Overpass"/>
                <a:ea typeface="Overpass"/>
                <a:cs typeface="Overpass"/>
                <a:sym typeface="Overpass"/>
                <a:hlinkClick r:id="rId2"/>
              </a:rPr>
              <a:t>Slidesgo</a:t>
            </a:r>
            <a:r>
              <a:rPr lang="en" sz="1000">
                <a:solidFill>
                  <a:schemeClr val="dk1"/>
                </a:solidFill>
                <a:latin typeface="Overpass"/>
                <a:ea typeface="Overpass"/>
                <a:cs typeface="Overpass"/>
                <a:sym typeface="Overpass"/>
              </a:rPr>
              <a:t>, and includes icons by </a:t>
            </a:r>
            <a:r>
              <a:rPr b="1" lang="en" sz="1000" u="sng">
                <a:solidFill>
                  <a:schemeClr val="dk1"/>
                </a:solidFill>
                <a:latin typeface="Overpass"/>
                <a:ea typeface="Overpass"/>
                <a:cs typeface="Overpass"/>
                <a:sym typeface="Overpass"/>
                <a:hlinkClick r:id="rId3">
                  <a:extLst>
                    <a:ext uri="{A12FA001-AC4F-418D-AE19-62706E023703}">
                      <ahyp:hlinkClr val="tx"/>
                    </a:ext>
                  </a:extLst>
                </a:hlinkClick>
              </a:rPr>
              <a:t>Flaticon</a:t>
            </a:r>
            <a:r>
              <a:rPr lang="en" sz="1000">
                <a:solidFill>
                  <a:schemeClr val="dk1"/>
                </a:solidFill>
                <a:latin typeface="Overpass"/>
                <a:ea typeface="Overpass"/>
                <a:cs typeface="Overpass"/>
                <a:sym typeface="Overpass"/>
              </a:rPr>
              <a:t>, and infographics &amp; images by </a:t>
            </a:r>
            <a:r>
              <a:rPr b="1" lang="en" sz="1000" u="sng">
                <a:solidFill>
                  <a:schemeClr val="dk1"/>
                </a:solidFill>
                <a:latin typeface="Overpass"/>
                <a:ea typeface="Overpass"/>
                <a:cs typeface="Overpass"/>
                <a:sym typeface="Overpass"/>
                <a:hlinkClick r:id="rId4">
                  <a:extLst>
                    <a:ext uri="{A12FA001-AC4F-418D-AE19-62706E023703}">
                      <ahyp:hlinkClr val="tx"/>
                    </a:ext>
                  </a:extLst>
                </a:hlinkClick>
              </a:rPr>
              <a:t>Freepik</a:t>
            </a:r>
            <a:r>
              <a:rPr lang="en" sz="1000" u="sng">
                <a:solidFill>
                  <a:schemeClr val="dk1"/>
                </a:solidFill>
                <a:latin typeface="Overpass"/>
                <a:ea typeface="Overpass"/>
                <a:cs typeface="Overpass"/>
                <a:sym typeface="Overpass"/>
              </a:rPr>
              <a:t> </a:t>
            </a:r>
            <a:endParaRPr b="1" sz="1000" u="sng">
              <a:solidFill>
                <a:schemeClr val="dk1"/>
              </a:solidFill>
              <a:latin typeface="Overpass"/>
              <a:ea typeface="Overpass"/>
              <a:cs typeface="Overpass"/>
              <a:sym typeface="Overpas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0">
    <p:spTree>
      <p:nvGrpSpPr>
        <p:cNvPr id="951" name="Shape 951"/>
        <p:cNvGrpSpPr/>
        <p:nvPr/>
      </p:nvGrpSpPr>
      <p:grpSpPr>
        <a:xfrm>
          <a:off x="0" y="0"/>
          <a:ext cx="0" cy="0"/>
          <a:chOff x="0" y="0"/>
          <a:chExt cx="0" cy="0"/>
        </a:xfrm>
      </p:grpSpPr>
      <p:sp>
        <p:nvSpPr>
          <p:cNvPr id="952" name="Google Shape;952;p29"/>
          <p:cNvSpPr txBox="1"/>
          <p:nvPr>
            <p:ph type="title"/>
          </p:nvPr>
        </p:nvSpPr>
        <p:spPr>
          <a:xfrm>
            <a:off x="723450" y="511025"/>
            <a:ext cx="7697100" cy="482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Font typeface="Arial"/>
              <a:buNone/>
              <a:defRPr>
                <a:solidFill>
                  <a:schemeClr val="lt1"/>
                </a:solidFill>
                <a:latin typeface="Arial"/>
                <a:ea typeface="Arial"/>
                <a:cs typeface="Arial"/>
                <a:sym typeface="Arial"/>
              </a:defRPr>
            </a:lvl1pPr>
            <a:lvl2pPr lvl="1" rtl="0">
              <a:spcBef>
                <a:spcPts val="0"/>
              </a:spcBef>
              <a:spcAft>
                <a:spcPts val="0"/>
              </a:spcAft>
              <a:buSzPts val="3000"/>
              <a:buFont typeface="Arial"/>
              <a:buNone/>
              <a:defRPr>
                <a:latin typeface="Arial"/>
                <a:ea typeface="Arial"/>
                <a:cs typeface="Arial"/>
                <a:sym typeface="Arial"/>
              </a:defRPr>
            </a:lvl2pPr>
            <a:lvl3pPr lvl="2" rtl="0">
              <a:spcBef>
                <a:spcPts val="0"/>
              </a:spcBef>
              <a:spcAft>
                <a:spcPts val="0"/>
              </a:spcAft>
              <a:buSzPts val="3000"/>
              <a:buFont typeface="Arial"/>
              <a:buNone/>
              <a:defRPr>
                <a:latin typeface="Arial"/>
                <a:ea typeface="Arial"/>
                <a:cs typeface="Arial"/>
                <a:sym typeface="Arial"/>
              </a:defRPr>
            </a:lvl3pPr>
            <a:lvl4pPr lvl="3" rtl="0">
              <a:spcBef>
                <a:spcPts val="0"/>
              </a:spcBef>
              <a:spcAft>
                <a:spcPts val="0"/>
              </a:spcAft>
              <a:buSzPts val="3000"/>
              <a:buFont typeface="Arial"/>
              <a:buNone/>
              <a:defRPr>
                <a:latin typeface="Arial"/>
                <a:ea typeface="Arial"/>
                <a:cs typeface="Arial"/>
                <a:sym typeface="Arial"/>
              </a:defRPr>
            </a:lvl4pPr>
            <a:lvl5pPr lvl="4" rtl="0">
              <a:spcBef>
                <a:spcPts val="0"/>
              </a:spcBef>
              <a:spcAft>
                <a:spcPts val="0"/>
              </a:spcAft>
              <a:buSzPts val="3000"/>
              <a:buFont typeface="Arial"/>
              <a:buNone/>
              <a:defRPr>
                <a:latin typeface="Arial"/>
                <a:ea typeface="Arial"/>
                <a:cs typeface="Arial"/>
                <a:sym typeface="Arial"/>
              </a:defRPr>
            </a:lvl5pPr>
            <a:lvl6pPr lvl="5" rtl="0">
              <a:spcBef>
                <a:spcPts val="0"/>
              </a:spcBef>
              <a:spcAft>
                <a:spcPts val="0"/>
              </a:spcAft>
              <a:buSzPts val="3000"/>
              <a:buFont typeface="Arial"/>
              <a:buNone/>
              <a:defRPr>
                <a:latin typeface="Arial"/>
                <a:ea typeface="Arial"/>
                <a:cs typeface="Arial"/>
                <a:sym typeface="Arial"/>
              </a:defRPr>
            </a:lvl6pPr>
            <a:lvl7pPr lvl="6" rtl="0">
              <a:spcBef>
                <a:spcPts val="0"/>
              </a:spcBef>
              <a:spcAft>
                <a:spcPts val="0"/>
              </a:spcAft>
              <a:buSzPts val="3000"/>
              <a:buFont typeface="Arial"/>
              <a:buNone/>
              <a:defRPr>
                <a:latin typeface="Arial"/>
                <a:ea typeface="Arial"/>
                <a:cs typeface="Arial"/>
                <a:sym typeface="Arial"/>
              </a:defRPr>
            </a:lvl7pPr>
            <a:lvl8pPr lvl="7" rtl="0">
              <a:spcBef>
                <a:spcPts val="0"/>
              </a:spcBef>
              <a:spcAft>
                <a:spcPts val="0"/>
              </a:spcAft>
              <a:buSzPts val="3000"/>
              <a:buFont typeface="Arial"/>
              <a:buNone/>
              <a:defRPr>
                <a:latin typeface="Arial"/>
                <a:ea typeface="Arial"/>
                <a:cs typeface="Arial"/>
                <a:sym typeface="Arial"/>
              </a:defRPr>
            </a:lvl8pPr>
            <a:lvl9pPr lvl="8" rtl="0">
              <a:spcBef>
                <a:spcPts val="0"/>
              </a:spcBef>
              <a:spcAft>
                <a:spcPts val="0"/>
              </a:spcAft>
              <a:buSzPts val="30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30"/>
          <p:cNvSpPr txBox="1"/>
          <p:nvPr>
            <p:ph type="ctrTitle"/>
          </p:nvPr>
        </p:nvSpPr>
        <p:spPr>
          <a:xfrm>
            <a:off x="3268524" y="1677250"/>
            <a:ext cx="5678400" cy="1353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800"/>
              <a:t>Real-</a:t>
            </a:r>
            <a:r>
              <a:rPr lang="en" sz="3800"/>
              <a:t>Time Anomaly Segmentation for Road Scenes</a:t>
            </a:r>
            <a:endParaRPr sz="3800"/>
          </a:p>
        </p:txBody>
      </p:sp>
      <p:sp>
        <p:nvSpPr>
          <p:cNvPr id="958" name="Google Shape;958;p30"/>
          <p:cNvSpPr txBox="1"/>
          <p:nvPr>
            <p:ph idx="1" type="subTitle"/>
          </p:nvPr>
        </p:nvSpPr>
        <p:spPr>
          <a:xfrm>
            <a:off x="3526687" y="3066550"/>
            <a:ext cx="5162100" cy="475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2"/>
                </a:solidFill>
              </a:rPr>
              <a:t>Scaturro Andrea Pio, Lucca Gabriele, Martini Matteo</a:t>
            </a:r>
            <a:endParaRPr>
              <a:solidFill>
                <a:schemeClr val="dk2"/>
              </a:solidFill>
            </a:endParaRPr>
          </a:p>
        </p:txBody>
      </p:sp>
      <p:pic>
        <p:nvPicPr>
          <p:cNvPr id="959" name="Google Shape;959;p30"/>
          <p:cNvPicPr preferRelativeResize="0"/>
          <p:nvPr/>
        </p:nvPicPr>
        <p:blipFill>
          <a:blip r:embed="rId3">
            <a:alphaModFix/>
          </a:blip>
          <a:stretch>
            <a:fillRect/>
          </a:stretch>
        </p:blipFill>
        <p:spPr>
          <a:xfrm>
            <a:off x="0" y="-12"/>
            <a:ext cx="3230475" cy="5250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39"/>
          <p:cNvSpPr txBox="1"/>
          <p:nvPr>
            <p:ph type="title"/>
          </p:nvPr>
        </p:nvSpPr>
        <p:spPr>
          <a:xfrm>
            <a:off x="683900" y="445050"/>
            <a:ext cx="1472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Losses</a:t>
            </a:r>
            <a:endParaRPr/>
          </a:p>
        </p:txBody>
      </p:sp>
      <p:sp>
        <p:nvSpPr>
          <p:cNvPr id="1024" name="Google Shape;1024;p39"/>
          <p:cNvSpPr txBox="1"/>
          <p:nvPr>
            <p:ph idx="1" type="subTitle"/>
          </p:nvPr>
        </p:nvSpPr>
        <p:spPr>
          <a:xfrm>
            <a:off x="388025" y="1526224"/>
            <a:ext cx="3723300" cy="758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200">
                <a:solidFill>
                  <a:schemeClr val="dk2"/>
                </a:solidFill>
              </a:rPr>
              <a:t>Cross-entropy loss is a commonly used loss function for classification tasks. It quantifies the dissimilarity between the predicted probability distribution and the actual distribution of the target classes.</a:t>
            </a:r>
            <a:endParaRPr sz="1200">
              <a:solidFill>
                <a:schemeClr val="dk2"/>
              </a:solidFill>
            </a:endParaRPr>
          </a:p>
        </p:txBody>
      </p:sp>
      <p:sp>
        <p:nvSpPr>
          <p:cNvPr id="1025" name="Google Shape;1025;p39"/>
          <p:cNvSpPr txBox="1"/>
          <p:nvPr>
            <p:ph idx="5" type="subTitle"/>
          </p:nvPr>
        </p:nvSpPr>
        <p:spPr>
          <a:xfrm>
            <a:off x="388025" y="1206975"/>
            <a:ext cx="3723300" cy="456900"/>
          </a:xfrm>
          <a:prstGeom prst="rect">
            <a:avLst/>
          </a:prstGeom>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lang="en"/>
              <a:t>Cross-entropy loss </a:t>
            </a:r>
            <a:endParaRPr/>
          </a:p>
        </p:txBody>
      </p:sp>
      <p:sp>
        <p:nvSpPr>
          <p:cNvPr id="1026" name="Google Shape;1026;p39"/>
          <p:cNvSpPr txBox="1"/>
          <p:nvPr>
            <p:ph idx="1" type="subTitle"/>
          </p:nvPr>
        </p:nvSpPr>
        <p:spPr>
          <a:xfrm>
            <a:off x="4490250" y="1526225"/>
            <a:ext cx="3983100" cy="758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sz="1200">
                <a:solidFill>
                  <a:schemeClr val="dk2"/>
                </a:solidFill>
              </a:rPr>
              <a:t>The Logit Normalization Loss is designed to address the issue of class imbalance in classification tasks. It normalizes the logits of each class to mitigate the impact of heavily weighted classes on the training process.</a:t>
            </a:r>
            <a:endParaRPr sz="1200">
              <a:solidFill>
                <a:schemeClr val="dk2"/>
              </a:solidFill>
            </a:endParaRPr>
          </a:p>
        </p:txBody>
      </p:sp>
      <p:sp>
        <p:nvSpPr>
          <p:cNvPr id="1027" name="Google Shape;1027;p39"/>
          <p:cNvSpPr txBox="1"/>
          <p:nvPr>
            <p:ph idx="5" type="subTitle"/>
          </p:nvPr>
        </p:nvSpPr>
        <p:spPr>
          <a:xfrm>
            <a:off x="4490250" y="1206975"/>
            <a:ext cx="3723300" cy="456900"/>
          </a:xfrm>
          <a:prstGeom prst="rect">
            <a:avLst/>
          </a:prstGeom>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lang="en"/>
              <a:t>Logit Normalization Loss</a:t>
            </a:r>
            <a:endParaRPr/>
          </a:p>
        </p:txBody>
      </p:sp>
      <p:sp>
        <p:nvSpPr>
          <p:cNvPr id="1028" name="Google Shape;1028;p39"/>
          <p:cNvSpPr txBox="1"/>
          <p:nvPr>
            <p:ph idx="1" type="subTitle"/>
          </p:nvPr>
        </p:nvSpPr>
        <p:spPr>
          <a:xfrm>
            <a:off x="324850" y="3491375"/>
            <a:ext cx="4087800" cy="872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sz="1225">
                <a:solidFill>
                  <a:schemeClr val="dk2"/>
                </a:solidFill>
              </a:rPr>
              <a:t>Focal Loss is particularly effective for addressing class imbalance and the issue of easy and hard examples in classification tasks. It introduces a modulating factor to down-weight the loss assigned to well-classified examples, thereby focusing more on the difficult examples.</a:t>
            </a:r>
            <a:endParaRPr sz="1325">
              <a:solidFill>
                <a:schemeClr val="dk2"/>
              </a:solidFill>
            </a:endParaRPr>
          </a:p>
        </p:txBody>
      </p:sp>
      <p:sp>
        <p:nvSpPr>
          <p:cNvPr id="1029" name="Google Shape;1029;p39"/>
          <p:cNvSpPr txBox="1"/>
          <p:nvPr>
            <p:ph idx="5" type="subTitle"/>
          </p:nvPr>
        </p:nvSpPr>
        <p:spPr>
          <a:xfrm>
            <a:off x="324850" y="3100113"/>
            <a:ext cx="3723300" cy="456900"/>
          </a:xfrm>
          <a:prstGeom prst="rect">
            <a:avLst/>
          </a:prstGeom>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lang="en"/>
              <a:t>Focal</a:t>
            </a:r>
            <a:r>
              <a:rPr lang="en"/>
              <a:t> loss </a:t>
            </a:r>
            <a:endParaRPr/>
          </a:p>
        </p:txBody>
      </p:sp>
      <p:sp>
        <p:nvSpPr>
          <p:cNvPr id="1030" name="Google Shape;1030;p39"/>
          <p:cNvSpPr txBox="1"/>
          <p:nvPr>
            <p:ph idx="1" type="subTitle"/>
          </p:nvPr>
        </p:nvSpPr>
        <p:spPr>
          <a:xfrm>
            <a:off x="4481225" y="3446275"/>
            <a:ext cx="4235700" cy="872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sz="1225">
                <a:solidFill>
                  <a:schemeClr val="dk2"/>
                </a:solidFill>
              </a:rPr>
              <a:t>The Enhanced Isotropy Maximization Loss is a loss function designed to enhance the isotropy of feature representations learned by neural networks. By encouraging feature vectors to have similar magnitudes, this loss function aims to improve the generalization performance of the model.</a:t>
            </a:r>
            <a:endParaRPr sz="1225">
              <a:solidFill>
                <a:schemeClr val="dk2"/>
              </a:solidFill>
            </a:endParaRPr>
          </a:p>
        </p:txBody>
      </p:sp>
      <p:sp>
        <p:nvSpPr>
          <p:cNvPr id="1031" name="Google Shape;1031;p39"/>
          <p:cNvSpPr txBox="1"/>
          <p:nvPr>
            <p:ph idx="5" type="subTitle"/>
          </p:nvPr>
        </p:nvSpPr>
        <p:spPr>
          <a:xfrm>
            <a:off x="4481225" y="3093950"/>
            <a:ext cx="4662900" cy="45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E</a:t>
            </a:r>
            <a:r>
              <a:rPr lang="en" sz="1900"/>
              <a:t>nhanced Isotropy Maximization Loss</a:t>
            </a:r>
            <a:endParaRPr sz="1900"/>
          </a:p>
        </p:txBody>
      </p:sp>
      <p:pic>
        <p:nvPicPr>
          <p:cNvPr id="1032" name="Google Shape;1032;p39"/>
          <p:cNvPicPr preferRelativeResize="0"/>
          <p:nvPr/>
        </p:nvPicPr>
        <p:blipFill>
          <a:blip r:embed="rId3">
            <a:alphaModFix/>
          </a:blip>
          <a:stretch>
            <a:fillRect/>
          </a:stretch>
        </p:blipFill>
        <p:spPr>
          <a:xfrm>
            <a:off x="4651602" y="2233627"/>
            <a:ext cx="3642344" cy="758400"/>
          </a:xfrm>
          <a:prstGeom prst="rect">
            <a:avLst/>
          </a:prstGeom>
          <a:noFill/>
          <a:ln>
            <a:noFill/>
          </a:ln>
        </p:spPr>
      </p:pic>
      <p:pic>
        <p:nvPicPr>
          <p:cNvPr id="1033" name="Google Shape;1033;p39"/>
          <p:cNvPicPr preferRelativeResize="0"/>
          <p:nvPr/>
        </p:nvPicPr>
        <p:blipFill>
          <a:blip r:embed="rId4">
            <a:alphaModFix/>
          </a:blip>
          <a:stretch>
            <a:fillRect/>
          </a:stretch>
        </p:blipFill>
        <p:spPr>
          <a:xfrm>
            <a:off x="810762" y="4318375"/>
            <a:ext cx="3115983" cy="572700"/>
          </a:xfrm>
          <a:prstGeom prst="rect">
            <a:avLst/>
          </a:prstGeom>
          <a:noFill/>
          <a:ln>
            <a:noFill/>
          </a:ln>
        </p:spPr>
      </p:pic>
      <p:pic>
        <p:nvPicPr>
          <p:cNvPr id="1034" name="Google Shape;1034;p39"/>
          <p:cNvPicPr preferRelativeResize="0"/>
          <p:nvPr/>
        </p:nvPicPr>
        <p:blipFill rotWithShape="1">
          <a:blip r:embed="rId5">
            <a:alphaModFix/>
          </a:blip>
          <a:srcRect b="0" l="0" r="0" t="10825"/>
          <a:stretch/>
        </p:blipFill>
        <p:spPr>
          <a:xfrm>
            <a:off x="5263525" y="4360175"/>
            <a:ext cx="2436554" cy="572700"/>
          </a:xfrm>
          <a:prstGeom prst="rect">
            <a:avLst/>
          </a:prstGeom>
          <a:noFill/>
          <a:ln>
            <a:noFill/>
          </a:ln>
        </p:spPr>
      </p:pic>
      <p:pic>
        <p:nvPicPr>
          <p:cNvPr id="1035" name="Google Shape;1035;p39"/>
          <p:cNvPicPr preferRelativeResize="0"/>
          <p:nvPr/>
        </p:nvPicPr>
        <p:blipFill>
          <a:blip r:embed="rId6">
            <a:alphaModFix/>
          </a:blip>
          <a:stretch>
            <a:fillRect/>
          </a:stretch>
        </p:blipFill>
        <p:spPr>
          <a:xfrm>
            <a:off x="751752" y="2301512"/>
            <a:ext cx="2869476" cy="622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40"/>
          <p:cNvSpPr txBox="1"/>
          <p:nvPr>
            <p:ph type="title"/>
          </p:nvPr>
        </p:nvSpPr>
        <p:spPr>
          <a:xfrm>
            <a:off x="683900" y="445050"/>
            <a:ext cx="1725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041" name="Google Shape;1041;p40"/>
          <p:cNvSpPr txBox="1"/>
          <p:nvPr>
            <p:ph idx="5" type="subTitle"/>
          </p:nvPr>
        </p:nvSpPr>
        <p:spPr>
          <a:xfrm>
            <a:off x="388025" y="1206975"/>
            <a:ext cx="3723300" cy="456900"/>
          </a:xfrm>
          <a:prstGeom prst="rect">
            <a:avLst/>
          </a:prstGeom>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lang="en"/>
              <a:t>Entropy and Softmax</a:t>
            </a:r>
            <a:endParaRPr/>
          </a:p>
        </p:txBody>
      </p:sp>
      <p:sp>
        <p:nvSpPr>
          <p:cNvPr id="1042" name="Google Shape;1042;p40"/>
          <p:cNvSpPr txBox="1"/>
          <p:nvPr>
            <p:ph idx="1" type="subTitle"/>
          </p:nvPr>
        </p:nvSpPr>
        <p:spPr>
          <a:xfrm>
            <a:off x="4318775" y="1526225"/>
            <a:ext cx="4019100" cy="758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sz="1200">
                <a:solidFill>
                  <a:schemeClr val="dk2"/>
                </a:solidFill>
              </a:rPr>
              <a:t>MSP (Maximum Softmax Probability) is a method employed in semantic image segmentation to determine the predicted class for each pixel based on the maximum probability obtained through the softmax function. Mathematically, for each pixel in the image, the class with the highest probability predicted by the neural network is selected.</a:t>
            </a:r>
            <a:endParaRPr sz="1200">
              <a:solidFill>
                <a:schemeClr val="dk2"/>
              </a:solidFill>
            </a:endParaRPr>
          </a:p>
        </p:txBody>
      </p:sp>
      <p:sp>
        <p:nvSpPr>
          <p:cNvPr id="1043" name="Google Shape;1043;p40"/>
          <p:cNvSpPr txBox="1"/>
          <p:nvPr>
            <p:ph idx="5" type="subTitle"/>
          </p:nvPr>
        </p:nvSpPr>
        <p:spPr>
          <a:xfrm>
            <a:off x="4318775" y="1206975"/>
            <a:ext cx="3723300" cy="456900"/>
          </a:xfrm>
          <a:prstGeom prst="rect">
            <a:avLst/>
          </a:prstGeom>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lang="en"/>
              <a:t>MSP</a:t>
            </a:r>
            <a:endParaRPr/>
          </a:p>
        </p:txBody>
      </p:sp>
      <p:sp>
        <p:nvSpPr>
          <p:cNvPr id="1044" name="Google Shape;1044;p40"/>
          <p:cNvSpPr txBox="1"/>
          <p:nvPr>
            <p:ph idx="1" type="subTitle"/>
          </p:nvPr>
        </p:nvSpPr>
        <p:spPr>
          <a:xfrm>
            <a:off x="324850" y="3491375"/>
            <a:ext cx="3786600" cy="872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sz="1225">
                <a:solidFill>
                  <a:schemeClr val="dk2"/>
                </a:solidFill>
              </a:rPr>
              <a:t>Max Logit entails selecting the predicted class for each pixel based on the maximum value among the outputs of the neural network, without the application of the softmax function. Essentially, the class with the highest logit (i.e., the output of the neural network before softmax) is directly chosen for each pixel.</a:t>
            </a:r>
            <a:endParaRPr sz="1325">
              <a:solidFill>
                <a:schemeClr val="dk2"/>
              </a:solidFill>
            </a:endParaRPr>
          </a:p>
        </p:txBody>
      </p:sp>
      <p:sp>
        <p:nvSpPr>
          <p:cNvPr id="1045" name="Google Shape;1045;p40"/>
          <p:cNvSpPr txBox="1"/>
          <p:nvPr>
            <p:ph idx="5" type="subTitle"/>
          </p:nvPr>
        </p:nvSpPr>
        <p:spPr>
          <a:xfrm>
            <a:off x="324850" y="3100113"/>
            <a:ext cx="3723300" cy="456900"/>
          </a:xfrm>
          <a:prstGeom prst="rect">
            <a:avLst/>
          </a:prstGeom>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lang="en"/>
              <a:t>Max Logit</a:t>
            </a:r>
            <a:endParaRPr/>
          </a:p>
        </p:txBody>
      </p:sp>
      <p:sp>
        <p:nvSpPr>
          <p:cNvPr id="1046" name="Google Shape;1046;p40"/>
          <p:cNvSpPr txBox="1"/>
          <p:nvPr>
            <p:ph idx="1" type="subTitle"/>
          </p:nvPr>
        </p:nvSpPr>
        <p:spPr>
          <a:xfrm>
            <a:off x="4318775" y="3522475"/>
            <a:ext cx="4235700" cy="872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sz="1225">
                <a:solidFill>
                  <a:schemeClr val="dk2"/>
                </a:solidFill>
              </a:rPr>
              <a:t>Max Entropy relies on the entropy of the probability distribution obtained from the softmax function. For each pixel in the image, the class that maximizes the entropy of the probability distribution is selected, indicating the class with the highest uncertainty in prediction.</a:t>
            </a:r>
            <a:endParaRPr sz="1225">
              <a:solidFill>
                <a:schemeClr val="dk2"/>
              </a:solidFill>
            </a:endParaRPr>
          </a:p>
        </p:txBody>
      </p:sp>
      <p:sp>
        <p:nvSpPr>
          <p:cNvPr id="1047" name="Google Shape;1047;p40"/>
          <p:cNvSpPr txBox="1"/>
          <p:nvPr>
            <p:ph idx="5" type="subTitle"/>
          </p:nvPr>
        </p:nvSpPr>
        <p:spPr>
          <a:xfrm>
            <a:off x="4318775" y="3170150"/>
            <a:ext cx="4662900" cy="45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Max Entropy</a:t>
            </a:r>
            <a:endParaRPr sz="2200"/>
          </a:p>
        </p:txBody>
      </p:sp>
      <p:pic>
        <p:nvPicPr>
          <p:cNvPr id="1048" name="Google Shape;1048;p40"/>
          <p:cNvPicPr preferRelativeResize="0"/>
          <p:nvPr/>
        </p:nvPicPr>
        <p:blipFill>
          <a:blip r:embed="rId3">
            <a:alphaModFix/>
          </a:blip>
          <a:stretch>
            <a:fillRect/>
          </a:stretch>
        </p:blipFill>
        <p:spPr>
          <a:xfrm>
            <a:off x="4318775" y="2577974"/>
            <a:ext cx="4145850" cy="515968"/>
          </a:xfrm>
          <a:prstGeom prst="rect">
            <a:avLst/>
          </a:prstGeom>
          <a:noFill/>
          <a:ln>
            <a:noFill/>
          </a:ln>
        </p:spPr>
      </p:pic>
      <p:pic>
        <p:nvPicPr>
          <p:cNvPr id="1049" name="Google Shape;1049;p40"/>
          <p:cNvPicPr preferRelativeResize="0"/>
          <p:nvPr/>
        </p:nvPicPr>
        <p:blipFill>
          <a:blip r:embed="rId4">
            <a:alphaModFix/>
          </a:blip>
          <a:stretch>
            <a:fillRect/>
          </a:stretch>
        </p:blipFill>
        <p:spPr>
          <a:xfrm>
            <a:off x="204125" y="4505325"/>
            <a:ext cx="3844032" cy="572700"/>
          </a:xfrm>
          <a:prstGeom prst="rect">
            <a:avLst/>
          </a:prstGeom>
          <a:noFill/>
          <a:ln>
            <a:noFill/>
          </a:ln>
        </p:spPr>
      </p:pic>
      <p:pic>
        <p:nvPicPr>
          <p:cNvPr id="1050" name="Google Shape;1050;p40"/>
          <p:cNvPicPr preferRelativeResize="0"/>
          <p:nvPr/>
        </p:nvPicPr>
        <p:blipFill>
          <a:blip r:embed="rId5">
            <a:alphaModFix/>
          </a:blip>
          <a:stretch>
            <a:fillRect/>
          </a:stretch>
        </p:blipFill>
        <p:spPr>
          <a:xfrm>
            <a:off x="4318775" y="4505325"/>
            <a:ext cx="4750042" cy="572700"/>
          </a:xfrm>
          <a:prstGeom prst="rect">
            <a:avLst/>
          </a:prstGeom>
          <a:noFill/>
          <a:ln>
            <a:noFill/>
          </a:ln>
        </p:spPr>
      </p:pic>
      <p:pic>
        <p:nvPicPr>
          <p:cNvPr id="1051" name="Google Shape;1051;p40"/>
          <p:cNvPicPr preferRelativeResize="0"/>
          <p:nvPr/>
        </p:nvPicPr>
        <p:blipFill rotWithShape="1">
          <a:blip r:embed="rId6">
            <a:alphaModFix/>
          </a:blip>
          <a:srcRect b="0" l="31746" r="13650" t="65171"/>
          <a:stretch/>
        </p:blipFill>
        <p:spPr>
          <a:xfrm>
            <a:off x="622338" y="2226513"/>
            <a:ext cx="2154849" cy="702225"/>
          </a:xfrm>
          <a:prstGeom prst="rect">
            <a:avLst/>
          </a:prstGeom>
          <a:noFill/>
          <a:ln>
            <a:noFill/>
          </a:ln>
        </p:spPr>
      </p:pic>
      <p:pic>
        <p:nvPicPr>
          <p:cNvPr id="1052" name="Google Shape;1052;p40"/>
          <p:cNvPicPr preferRelativeResize="0"/>
          <p:nvPr/>
        </p:nvPicPr>
        <p:blipFill rotWithShape="1">
          <a:blip r:embed="rId6">
            <a:alphaModFix/>
          </a:blip>
          <a:srcRect b="49296" l="30736" r="13972" t="18119"/>
          <a:stretch/>
        </p:blipFill>
        <p:spPr>
          <a:xfrm>
            <a:off x="551950" y="1622878"/>
            <a:ext cx="2151276" cy="64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41"/>
          <p:cNvSpPr txBox="1"/>
          <p:nvPr>
            <p:ph type="title"/>
          </p:nvPr>
        </p:nvSpPr>
        <p:spPr>
          <a:xfrm>
            <a:off x="1684975" y="2317627"/>
            <a:ext cx="4555800" cy="152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a:p>
            <a:pPr indent="0" lvl="0" marL="0" rtl="0" algn="l">
              <a:spcBef>
                <a:spcPts val="0"/>
              </a:spcBef>
              <a:spcAft>
                <a:spcPts val="0"/>
              </a:spcAft>
              <a:buNone/>
            </a:pPr>
            <a:r>
              <a:rPr lang="en"/>
              <a:t>and Results</a:t>
            </a:r>
            <a:endParaRPr/>
          </a:p>
        </p:txBody>
      </p:sp>
      <p:sp>
        <p:nvSpPr>
          <p:cNvPr id="1058" name="Google Shape;1058;p41"/>
          <p:cNvSpPr txBox="1"/>
          <p:nvPr>
            <p:ph idx="2" type="title"/>
          </p:nvPr>
        </p:nvSpPr>
        <p:spPr>
          <a:xfrm>
            <a:off x="1684975" y="962402"/>
            <a:ext cx="1872300" cy="137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42"/>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a:t>
            </a:r>
            <a:endParaRPr/>
          </a:p>
        </p:txBody>
      </p:sp>
      <p:sp>
        <p:nvSpPr>
          <p:cNvPr id="1064" name="Google Shape;1064;p42"/>
          <p:cNvSpPr txBox="1"/>
          <p:nvPr/>
        </p:nvSpPr>
        <p:spPr>
          <a:xfrm>
            <a:off x="720000" y="1017725"/>
            <a:ext cx="4306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Source Sans Pro"/>
                <a:ea typeface="Source Sans Pro"/>
                <a:cs typeface="Source Sans Pro"/>
                <a:sym typeface="Source Sans Pro"/>
              </a:rPr>
              <a:t>Pre-trained ERF-Net model</a:t>
            </a:r>
            <a:endParaRPr b="1" sz="16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We use a pre-trained ERF-Net model, trained on the Cityscapes dataset as a baseline for our experiments. </a:t>
            </a:r>
            <a:endParaRPr sz="1200">
              <a:solidFill>
                <a:schemeClr val="dk2"/>
              </a:solidFill>
              <a:latin typeface="Source Sans Pro"/>
              <a:ea typeface="Source Sans Pro"/>
              <a:cs typeface="Source Sans Pro"/>
              <a:sym typeface="Source Sans Pro"/>
            </a:endParaRPr>
          </a:p>
        </p:txBody>
      </p:sp>
      <p:graphicFrame>
        <p:nvGraphicFramePr>
          <p:cNvPr id="1065" name="Google Shape;1065;p42"/>
          <p:cNvGraphicFramePr/>
          <p:nvPr/>
        </p:nvGraphicFramePr>
        <p:xfrm>
          <a:off x="720000" y="3588575"/>
          <a:ext cx="3000000" cy="3000000"/>
        </p:xfrm>
        <a:graphic>
          <a:graphicData uri="http://schemas.openxmlformats.org/drawingml/2006/table">
            <a:tbl>
              <a:tblPr>
                <a:noFill/>
                <a:tableStyleId>{F9D7F7EC-7274-4C9D-A76D-2750ABFB82C8}</a:tableStyleId>
              </a:tblPr>
              <a:tblGrid>
                <a:gridCol w="795325"/>
                <a:gridCol w="576325"/>
                <a:gridCol w="587850"/>
                <a:gridCol w="484100"/>
                <a:gridCol w="495625"/>
                <a:gridCol w="610900"/>
                <a:gridCol w="610900"/>
                <a:gridCol w="610900"/>
                <a:gridCol w="610900"/>
                <a:gridCol w="610900"/>
                <a:gridCol w="610900"/>
                <a:gridCol w="610900"/>
              </a:tblGrid>
              <a:tr h="240375">
                <a:tc>
                  <a:txBody>
                    <a:bodyPr/>
                    <a:lstStyle/>
                    <a:p>
                      <a:pPr indent="0" lvl="0" marL="0" rtl="0" algn="l">
                        <a:lnSpc>
                          <a:spcPct val="115000"/>
                        </a:lnSpc>
                        <a:spcBef>
                          <a:spcPts val="0"/>
                        </a:spcBef>
                        <a:spcAft>
                          <a:spcPts val="0"/>
                        </a:spcAft>
                        <a:buNone/>
                      </a:pPr>
                      <a:r>
                        <a:t/>
                      </a:r>
                      <a:endParaRPr sz="5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t/>
                      </a:r>
                      <a:endParaRPr sz="500">
                        <a:latin typeface="Source Sans Pro"/>
                        <a:ea typeface="Source Sans Pro"/>
                        <a:cs typeface="Source Sans Pro"/>
                        <a:sym typeface="Source Sans Pro"/>
                      </a:endParaRPr>
                    </a:p>
                  </a:txBody>
                  <a:tcPr marT="25400" marB="25400" marR="25400" marL="25400" anchor="b"/>
                </a:tc>
                <a:tc gridSpan="2">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SMIYC RA-21</a:t>
                      </a:r>
                      <a:endParaRPr sz="5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SMIYC RO-21</a:t>
                      </a:r>
                      <a:endParaRPr sz="5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FS L&amp;F</a:t>
                      </a:r>
                      <a:endParaRPr sz="5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FS Static</a:t>
                      </a:r>
                      <a:endParaRPr sz="5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Road Anomaly</a:t>
                      </a:r>
                      <a:endParaRPr sz="500">
                        <a:latin typeface="Source Sans Pro"/>
                        <a:ea typeface="Source Sans Pro"/>
                        <a:cs typeface="Source Sans Pro"/>
                        <a:sym typeface="Source Sans Pro"/>
                      </a:endParaRPr>
                    </a:p>
                  </a:txBody>
                  <a:tcPr marT="25400" marB="25400" marR="25400" marL="25400" anchor="b"/>
                </a:tc>
                <a:tc hMerge="1"/>
              </a:tr>
              <a:tr h="219475">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Method</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mIoU</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AuPRC</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FPR95</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AuPRC</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FPR95</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AuPRC</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FPR95</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AuPRC</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FPR95</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AuPRC</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FPR95</a:t>
                      </a:r>
                      <a:endParaRPr sz="500">
                        <a:latin typeface="Source Sans Pro"/>
                        <a:ea typeface="Source Sans Pro"/>
                        <a:cs typeface="Source Sans Pro"/>
                        <a:sym typeface="Source Sans Pro"/>
                      </a:endParaRPr>
                    </a:p>
                  </a:txBody>
                  <a:tcPr marT="25400" marB="25400" marR="25400" marL="25400" anchor="b">
                    <a:solidFill>
                      <a:srgbClr val="D0E0E3"/>
                    </a:solidFill>
                  </a:tcPr>
                </a:tc>
              </a:tr>
              <a:tr h="243875">
                <a:tc>
                  <a:txBody>
                    <a:bodyPr/>
                    <a:lstStyle/>
                    <a:p>
                      <a:pPr indent="0" lvl="0" marL="0" rtl="0" algn="ctr">
                        <a:lnSpc>
                          <a:spcPct val="115000"/>
                        </a:lnSpc>
                        <a:spcBef>
                          <a:spcPts val="0"/>
                        </a:spcBef>
                        <a:spcAft>
                          <a:spcPts val="0"/>
                        </a:spcAft>
                        <a:buNone/>
                      </a:pPr>
                      <a:r>
                        <a:rPr lang="en" sz="800">
                          <a:latin typeface="Source Sans Pro"/>
                          <a:ea typeface="Source Sans Pro"/>
                          <a:cs typeface="Source Sans Pro"/>
                          <a:sym typeface="Source Sans Pro"/>
                        </a:rPr>
                        <a:t>MSP</a:t>
                      </a:r>
                      <a:endParaRPr sz="6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72.20 %</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14.5854</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95.0901</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0.7207</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94.7685</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0.2678</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95.8130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1.9816</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95.2585</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9.4270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95.3010</a:t>
                      </a:r>
                      <a:endParaRPr sz="700">
                        <a:latin typeface="Source Sans Pro"/>
                        <a:ea typeface="Source Sans Pro"/>
                        <a:cs typeface="Source Sans Pro"/>
                        <a:sym typeface="Source Sans Pro"/>
                      </a:endParaRPr>
                    </a:p>
                  </a:txBody>
                  <a:tcPr marT="25400" marB="25400" marR="25400" marL="25400" anchor="b"/>
                </a:tc>
              </a:tr>
              <a:tr h="243875">
                <a:tc>
                  <a:txBody>
                    <a:bodyPr/>
                    <a:lstStyle/>
                    <a:p>
                      <a:pPr indent="0" lvl="0" marL="0" rtl="0" algn="ctr">
                        <a:lnSpc>
                          <a:spcPct val="115000"/>
                        </a:lnSpc>
                        <a:spcBef>
                          <a:spcPts val="0"/>
                        </a:spcBef>
                        <a:spcAft>
                          <a:spcPts val="0"/>
                        </a:spcAft>
                        <a:buNone/>
                      </a:pPr>
                      <a:r>
                        <a:rPr lang="en" sz="800">
                          <a:latin typeface="Source Sans Pro"/>
                          <a:ea typeface="Source Sans Pro"/>
                          <a:cs typeface="Source Sans Pro"/>
                          <a:sym typeface="Source Sans Pro"/>
                        </a:rPr>
                        <a:t>MaxLogit</a:t>
                      </a:r>
                      <a:endParaRPr sz="6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72.20%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13.1934</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97.0150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1.1526</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86.8155</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0.21394</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96.4409</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1.6452</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96.4614</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8.7079</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93.7640</a:t>
                      </a:r>
                      <a:endParaRPr sz="700">
                        <a:latin typeface="Source Sans Pro"/>
                        <a:ea typeface="Source Sans Pro"/>
                        <a:cs typeface="Source Sans Pro"/>
                        <a:sym typeface="Source Sans Pro"/>
                      </a:endParaRPr>
                    </a:p>
                  </a:txBody>
                  <a:tcPr marT="25400" marB="25400" marR="25400" marL="25400" anchor="b"/>
                </a:tc>
              </a:tr>
              <a:tr h="243875">
                <a:tc>
                  <a:txBody>
                    <a:bodyPr/>
                    <a:lstStyle/>
                    <a:p>
                      <a:pPr indent="0" lvl="0" marL="0" rtl="0" algn="ctr">
                        <a:lnSpc>
                          <a:spcPct val="115000"/>
                        </a:lnSpc>
                        <a:spcBef>
                          <a:spcPts val="0"/>
                        </a:spcBef>
                        <a:spcAft>
                          <a:spcPts val="0"/>
                        </a:spcAft>
                        <a:buNone/>
                      </a:pPr>
                      <a:r>
                        <a:rPr lang="en" sz="800">
                          <a:latin typeface="Source Sans Pro"/>
                          <a:ea typeface="Source Sans Pro"/>
                          <a:cs typeface="Source Sans Pro"/>
                          <a:sym typeface="Source Sans Pro"/>
                        </a:rPr>
                        <a:t>Max Entropy</a:t>
                      </a:r>
                      <a:endParaRPr sz="6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72.20%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14.3098</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96.7160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0.8318</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94.0838</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0.2374</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96.8159</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1.9526</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94.0524</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9.1069</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95.3125</a:t>
                      </a:r>
                      <a:endParaRPr sz="700">
                        <a:latin typeface="Source Sans Pro"/>
                        <a:ea typeface="Source Sans Pro"/>
                        <a:cs typeface="Source Sans Pro"/>
                        <a:sym typeface="Source Sans Pro"/>
                      </a:endParaRPr>
                    </a:p>
                  </a:txBody>
                  <a:tcPr marT="25400" marB="25400" marR="25400" marL="25400" anchor="b"/>
                </a:tc>
              </a:tr>
            </a:tbl>
          </a:graphicData>
        </a:graphic>
      </p:graphicFrame>
      <p:pic>
        <p:nvPicPr>
          <p:cNvPr id="1066" name="Google Shape;1066;p42"/>
          <p:cNvPicPr preferRelativeResize="0"/>
          <p:nvPr/>
        </p:nvPicPr>
        <p:blipFill>
          <a:blip r:embed="rId3">
            <a:alphaModFix/>
          </a:blip>
          <a:stretch>
            <a:fillRect/>
          </a:stretch>
        </p:blipFill>
        <p:spPr>
          <a:xfrm>
            <a:off x="720000" y="1784125"/>
            <a:ext cx="5649424" cy="1665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43"/>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a:t>
            </a:r>
            <a:endParaRPr/>
          </a:p>
        </p:txBody>
      </p:sp>
      <p:sp>
        <p:nvSpPr>
          <p:cNvPr id="1072" name="Google Shape;1072;p43"/>
          <p:cNvSpPr txBox="1"/>
          <p:nvPr/>
        </p:nvSpPr>
        <p:spPr>
          <a:xfrm>
            <a:off x="720000" y="1126325"/>
            <a:ext cx="7247100" cy="10158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b="1" lang="en" sz="1600">
                <a:solidFill>
                  <a:schemeClr val="dk2"/>
                </a:solidFill>
                <a:latin typeface="Source Sans Pro"/>
                <a:ea typeface="Source Sans Pro"/>
                <a:cs typeface="Source Sans Pro"/>
                <a:sym typeface="Source Sans Pro"/>
              </a:rPr>
              <a:t>Effect of Temperature scaling</a:t>
            </a:r>
            <a:endParaRPr b="1" sz="1600">
              <a:solidFill>
                <a:schemeClr val="dk2"/>
              </a:solidFill>
              <a:latin typeface="Source Sans Pro"/>
              <a:ea typeface="Source Sans Pro"/>
              <a:cs typeface="Source Sans Pro"/>
              <a:sym typeface="Source Sans Pro"/>
            </a:endParaRPr>
          </a:p>
          <a:p>
            <a:pPr indent="0" lvl="0" marL="0" rtl="0" algn="l">
              <a:lnSpc>
                <a:spcPct val="105000"/>
              </a:lnSpc>
              <a:spcBef>
                <a:spcPts val="0"/>
              </a:spcBef>
              <a:spcAft>
                <a:spcPts val="0"/>
              </a:spcAft>
              <a:buNone/>
            </a:pPr>
            <a:r>
              <a:rPr lang="en" sz="1200">
                <a:solidFill>
                  <a:schemeClr val="dk2"/>
                </a:solidFill>
                <a:latin typeface="Source Sans Pro"/>
                <a:ea typeface="Source Sans Pro"/>
                <a:cs typeface="Source Sans Pro"/>
                <a:sym typeface="Source Sans Pro"/>
              </a:rPr>
              <a:t>Temperature scaling, a method for confidence calibration, was employed to potentially enhance the anomaly segmentation capabilities of the network. Our objective in this stage was to determine the optimal temperature value that yields the most effective anomaly segmentation results during inference.</a:t>
            </a:r>
            <a:endParaRPr sz="1200">
              <a:solidFill>
                <a:schemeClr val="dk2"/>
              </a:solidFill>
              <a:latin typeface="Source Sans Pro"/>
              <a:ea typeface="Source Sans Pro"/>
              <a:cs typeface="Source Sans Pro"/>
              <a:sym typeface="Source Sans Pro"/>
            </a:endParaRPr>
          </a:p>
        </p:txBody>
      </p:sp>
      <p:pic>
        <p:nvPicPr>
          <p:cNvPr id="1073" name="Google Shape;1073;p43"/>
          <p:cNvPicPr preferRelativeResize="0"/>
          <p:nvPr/>
        </p:nvPicPr>
        <p:blipFill>
          <a:blip r:embed="rId3">
            <a:alphaModFix/>
          </a:blip>
          <a:stretch>
            <a:fillRect/>
          </a:stretch>
        </p:blipFill>
        <p:spPr>
          <a:xfrm>
            <a:off x="4611000" y="2250725"/>
            <a:ext cx="3813000" cy="2223275"/>
          </a:xfrm>
          <a:prstGeom prst="rect">
            <a:avLst/>
          </a:prstGeom>
          <a:noFill/>
          <a:ln>
            <a:noFill/>
          </a:ln>
        </p:spPr>
      </p:pic>
      <p:sp>
        <p:nvSpPr>
          <p:cNvPr id="1074" name="Google Shape;1074;p43"/>
          <p:cNvSpPr txBox="1"/>
          <p:nvPr/>
        </p:nvSpPr>
        <p:spPr>
          <a:xfrm>
            <a:off x="4611000" y="4549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eval/best_temperature.py, 54</a:t>
            </a:r>
            <a:endParaRPr/>
          </a:p>
        </p:txBody>
      </p:sp>
      <p:pic>
        <p:nvPicPr>
          <p:cNvPr id="1075" name="Google Shape;1075;p43"/>
          <p:cNvPicPr preferRelativeResize="0"/>
          <p:nvPr/>
        </p:nvPicPr>
        <p:blipFill>
          <a:blip r:embed="rId4">
            <a:alphaModFix/>
          </a:blip>
          <a:stretch>
            <a:fillRect/>
          </a:stretch>
        </p:blipFill>
        <p:spPr>
          <a:xfrm>
            <a:off x="2393700" y="2475850"/>
            <a:ext cx="1730875" cy="1590325"/>
          </a:xfrm>
          <a:prstGeom prst="rect">
            <a:avLst/>
          </a:prstGeom>
          <a:noFill/>
          <a:ln>
            <a:noFill/>
          </a:ln>
        </p:spPr>
      </p:pic>
      <p:pic>
        <p:nvPicPr>
          <p:cNvPr id="1076" name="Google Shape;1076;p43"/>
          <p:cNvPicPr preferRelativeResize="0"/>
          <p:nvPr/>
        </p:nvPicPr>
        <p:blipFill>
          <a:blip r:embed="rId5">
            <a:alphaModFix/>
          </a:blip>
          <a:stretch>
            <a:fillRect/>
          </a:stretch>
        </p:blipFill>
        <p:spPr>
          <a:xfrm>
            <a:off x="209725" y="2475838"/>
            <a:ext cx="1697550" cy="1561750"/>
          </a:xfrm>
          <a:prstGeom prst="rect">
            <a:avLst/>
          </a:prstGeom>
          <a:noFill/>
          <a:ln>
            <a:noFill/>
          </a:ln>
        </p:spPr>
      </p:pic>
      <p:sp>
        <p:nvSpPr>
          <p:cNvPr id="1077" name="Google Shape;1077;p43"/>
          <p:cNvSpPr/>
          <p:nvPr/>
        </p:nvSpPr>
        <p:spPr>
          <a:xfrm>
            <a:off x="1979850" y="3218100"/>
            <a:ext cx="299400" cy="7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44"/>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sp>
        <p:nvSpPr>
          <p:cNvPr id="1083" name="Google Shape;1083;p44"/>
          <p:cNvSpPr txBox="1"/>
          <p:nvPr/>
        </p:nvSpPr>
        <p:spPr>
          <a:xfrm>
            <a:off x="720000" y="1126325"/>
            <a:ext cx="7247100" cy="10158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b="1" lang="en" sz="1600">
                <a:solidFill>
                  <a:schemeClr val="dk2"/>
                </a:solidFill>
                <a:latin typeface="Source Sans Pro"/>
                <a:ea typeface="Source Sans Pro"/>
                <a:cs typeface="Source Sans Pro"/>
                <a:sym typeface="Source Sans Pro"/>
              </a:rPr>
              <a:t>Effect of Temperature scaling</a:t>
            </a:r>
            <a:endParaRPr b="1" sz="1600">
              <a:solidFill>
                <a:schemeClr val="dk2"/>
              </a:solidFill>
              <a:latin typeface="Source Sans Pro"/>
              <a:ea typeface="Source Sans Pro"/>
              <a:cs typeface="Source Sans Pro"/>
              <a:sym typeface="Source Sans Pro"/>
            </a:endParaRPr>
          </a:p>
          <a:p>
            <a:pPr indent="0" lvl="0" marL="0" rtl="0" algn="l">
              <a:lnSpc>
                <a:spcPct val="105000"/>
              </a:lnSpc>
              <a:spcBef>
                <a:spcPts val="0"/>
              </a:spcBef>
              <a:spcAft>
                <a:spcPts val="0"/>
              </a:spcAft>
              <a:buNone/>
            </a:pPr>
            <a:r>
              <a:rPr lang="en" sz="1200">
                <a:solidFill>
                  <a:schemeClr val="dk2"/>
                </a:solidFill>
                <a:latin typeface="Source Sans Pro"/>
                <a:ea typeface="Source Sans Pro"/>
                <a:cs typeface="Source Sans Pro"/>
                <a:sym typeface="Source Sans Pro"/>
              </a:rPr>
              <a:t>Temperature scaling, a method for confidence calibration, was employed to potentially enhance the anomaly segmentation capabilities of the network. Our objective in this stage was to determine the optimal temperature value that yields the most effective anomaly segmentation results during inference.</a:t>
            </a:r>
            <a:endParaRPr sz="1200">
              <a:solidFill>
                <a:schemeClr val="dk2"/>
              </a:solidFill>
              <a:latin typeface="Source Sans Pro"/>
              <a:ea typeface="Source Sans Pro"/>
              <a:cs typeface="Source Sans Pro"/>
              <a:sym typeface="Source Sans Pro"/>
            </a:endParaRPr>
          </a:p>
        </p:txBody>
      </p:sp>
      <p:graphicFrame>
        <p:nvGraphicFramePr>
          <p:cNvPr id="1084" name="Google Shape;1084;p44"/>
          <p:cNvGraphicFramePr/>
          <p:nvPr/>
        </p:nvGraphicFramePr>
        <p:xfrm>
          <a:off x="785500" y="2311600"/>
          <a:ext cx="3000000" cy="3000000"/>
        </p:xfrm>
        <a:graphic>
          <a:graphicData uri="http://schemas.openxmlformats.org/drawingml/2006/table">
            <a:tbl>
              <a:tblPr>
                <a:noFill/>
                <a:tableStyleId>{F9D7F7EC-7274-4C9D-A76D-2750ABFB82C8}</a:tableStyleId>
              </a:tblPr>
              <a:tblGrid>
                <a:gridCol w="798800"/>
                <a:gridCol w="567275"/>
                <a:gridCol w="602000"/>
                <a:gridCol w="486250"/>
                <a:gridCol w="497800"/>
                <a:gridCol w="613575"/>
                <a:gridCol w="613575"/>
                <a:gridCol w="613575"/>
                <a:gridCol w="613575"/>
                <a:gridCol w="613575"/>
                <a:gridCol w="613575"/>
                <a:gridCol w="613575"/>
              </a:tblGrid>
              <a:tr h="275500">
                <a:tc>
                  <a:txBody>
                    <a:bodyPr/>
                    <a:lstStyle/>
                    <a:p>
                      <a:pPr indent="0" lvl="0" marL="0" rtl="0" algn="l">
                        <a:lnSpc>
                          <a:spcPct val="115000"/>
                        </a:lnSpc>
                        <a:spcBef>
                          <a:spcPts val="0"/>
                        </a:spcBef>
                        <a:spcAft>
                          <a:spcPts val="0"/>
                        </a:spcAft>
                        <a:buNone/>
                      </a:pPr>
                      <a:r>
                        <a:t/>
                      </a:r>
                      <a:endParaRPr sz="5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t/>
                      </a:r>
                      <a:endParaRPr sz="500">
                        <a:latin typeface="Source Sans Pro"/>
                        <a:ea typeface="Source Sans Pro"/>
                        <a:cs typeface="Source Sans Pro"/>
                        <a:sym typeface="Source Sans Pro"/>
                      </a:endParaRPr>
                    </a:p>
                  </a:txBody>
                  <a:tcPr marT="25400" marB="25400" marR="25400" marL="25400" anchor="b"/>
                </a:tc>
                <a:tc gridSpan="2">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SMIYC RA-21</a:t>
                      </a:r>
                      <a:endParaRPr sz="5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SMIYC RO-21</a:t>
                      </a:r>
                      <a:endParaRPr sz="5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FS L&amp;F</a:t>
                      </a:r>
                      <a:endParaRPr sz="5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FS Static</a:t>
                      </a:r>
                      <a:endParaRPr sz="5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Road Anomaly</a:t>
                      </a:r>
                      <a:endParaRPr sz="500">
                        <a:latin typeface="Source Sans Pro"/>
                        <a:ea typeface="Source Sans Pro"/>
                        <a:cs typeface="Source Sans Pro"/>
                        <a:sym typeface="Source Sans Pro"/>
                      </a:endParaRPr>
                    </a:p>
                  </a:txBody>
                  <a:tcPr marT="25400" marB="25400" marR="25400" marL="25400" anchor="b"/>
                </a:tc>
                <a:tc hMerge="1"/>
              </a:tr>
              <a:tr h="275500">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Method</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mIoU</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AuPRC</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FPR95</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AuPRC</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FPR95</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AuPRC</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FPR95</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AuPRC</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FPR95</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AuPRC</a:t>
                      </a:r>
                      <a:endParaRPr sz="5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700">
                          <a:latin typeface="Source Sans Pro"/>
                          <a:ea typeface="Source Sans Pro"/>
                          <a:cs typeface="Source Sans Pro"/>
                          <a:sym typeface="Source Sans Pro"/>
                        </a:rPr>
                        <a:t>FPR95</a:t>
                      </a:r>
                      <a:endParaRPr sz="500">
                        <a:latin typeface="Source Sans Pro"/>
                        <a:ea typeface="Source Sans Pro"/>
                        <a:cs typeface="Source Sans Pro"/>
                        <a:sym typeface="Source Sans Pro"/>
                      </a:endParaRPr>
                    </a:p>
                  </a:txBody>
                  <a:tcPr marT="25400" marB="25400" marR="25400" marL="25400" anchor="b">
                    <a:solidFill>
                      <a:srgbClr val="D0E0E3"/>
                    </a:solidFill>
                  </a:tcPr>
                </a:tc>
              </a:tr>
              <a:tr h="279475">
                <a:tc>
                  <a:txBody>
                    <a:bodyPr/>
                    <a:lstStyle/>
                    <a:p>
                      <a:pPr indent="0" lvl="0" marL="0" rtl="0" algn="ctr">
                        <a:lnSpc>
                          <a:spcPct val="115000"/>
                        </a:lnSpc>
                        <a:spcBef>
                          <a:spcPts val="0"/>
                        </a:spcBef>
                        <a:spcAft>
                          <a:spcPts val="0"/>
                        </a:spcAft>
                        <a:buNone/>
                      </a:pPr>
                      <a:r>
                        <a:rPr lang="en" sz="700">
                          <a:latin typeface="Source Sans Pro"/>
                          <a:ea typeface="Source Sans Pro"/>
                          <a:cs typeface="Source Sans Pro"/>
                          <a:sym typeface="Source Sans Pro"/>
                        </a:rPr>
                        <a:t>MSP</a:t>
                      </a:r>
                      <a:endParaRPr sz="5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72.20 %</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14.5854</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95.0901</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0.7207</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94.7685</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0.2678</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95.8130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1.9816</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95.2585</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9.4270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95.3010</a:t>
                      </a:r>
                      <a:endParaRPr sz="700">
                        <a:latin typeface="Source Sans Pro"/>
                        <a:ea typeface="Source Sans Pro"/>
                        <a:cs typeface="Source Sans Pro"/>
                        <a:sym typeface="Source Sans Pro"/>
                      </a:endParaRPr>
                    </a:p>
                  </a:txBody>
                  <a:tcPr marT="25400" marB="25400" marR="25400" marL="25400" anchor="b"/>
                </a:tc>
              </a:tr>
              <a:tr h="279475">
                <a:tc>
                  <a:txBody>
                    <a:bodyPr/>
                    <a:lstStyle/>
                    <a:p>
                      <a:pPr indent="0" lvl="0" marL="0" rtl="0" algn="ctr">
                        <a:lnSpc>
                          <a:spcPct val="115000"/>
                        </a:lnSpc>
                        <a:spcBef>
                          <a:spcPts val="0"/>
                        </a:spcBef>
                        <a:spcAft>
                          <a:spcPts val="0"/>
                        </a:spcAft>
                        <a:buNone/>
                      </a:pPr>
                      <a:r>
                        <a:rPr lang="en" sz="700">
                          <a:latin typeface="Source Sans Pro"/>
                          <a:ea typeface="Source Sans Pro"/>
                          <a:cs typeface="Source Sans Pro"/>
                          <a:sym typeface="Source Sans Pro"/>
                        </a:rPr>
                        <a:t>MSP(t = 0.5)</a:t>
                      </a:r>
                      <a:endParaRPr sz="5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72.20%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14.6748</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95.0522</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0.6988</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94.8856</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0.2793</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95.3960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2.0169</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95.1832</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9.6063</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95.1719</a:t>
                      </a:r>
                      <a:endParaRPr sz="700">
                        <a:latin typeface="Source Sans Pro"/>
                        <a:ea typeface="Source Sans Pro"/>
                        <a:cs typeface="Source Sans Pro"/>
                        <a:sym typeface="Source Sans Pro"/>
                      </a:endParaRPr>
                    </a:p>
                  </a:txBody>
                  <a:tcPr marT="25400" marB="25400" marR="25400" marL="25400" anchor="b"/>
                </a:tc>
              </a:tr>
              <a:tr h="279475">
                <a:tc>
                  <a:txBody>
                    <a:bodyPr/>
                    <a:lstStyle/>
                    <a:p>
                      <a:pPr indent="0" lvl="0" marL="0" rtl="0" algn="ctr">
                        <a:lnSpc>
                          <a:spcPct val="115000"/>
                        </a:lnSpc>
                        <a:spcBef>
                          <a:spcPts val="0"/>
                        </a:spcBef>
                        <a:spcAft>
                          <a:spcPts val="0"/>
                        </a:spcAft>
                        <a:buNone/>
                      </a:pPr>
                      <a:r>
                        <a:rPr lang="en" sz="700">
                          <a:latin typeface="Source Sans Pro"/>
                          <a:ea typeface="Source Sans Pro"/>
                          <a:cs typeface="Source Sans Pro"/>
                          <a:sym typeface="Source Sans Pro"/>
                        </a:rPr>
                        <a:t>MSP(t = 0.75)</a:t>
                      </a:r>
                      <a:endParaRPr sz="5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72.20%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14.6263</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95.0723</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0.7100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94.8268</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0.2732</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95.6029</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1.9962</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95.2266</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9.5094</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95.2439</a:t>
                      </a:r>
                      <a:endParaRPr sz="700">
                        <a:latin typeface="Source Sans Pro"/>
                        <a:ea typeface="Source Sans Pro"/>
                        <a:cs typeface="Source Sans Pro"/>
                        <a:sym typeface="Source Sans Pro"/>
                      </a:endParaRPr>
                    </a:p>
                  </a:txBody>
                  <a:tcPr marT="25400" marB="25400" marR="25400" marL="25400" anchor="b"/>
                </a:tc>
              </a:tr>
              <a:tr h="292850">
                <a:tc>
                  <a:txBody>
                    <a:bodyPr/>
                    <a:lstStyle/>
                    <a:p>
                      <a:pPr indent="0" lvl="0" marL="0" rtl="0" algn="ctr">
                        <a:lnSpc>
                          <a:spcPct val="115000"/>
                        </a:lnSpc>
                        <a:spcBef>
                          <a:spcPts val="0"/>
                        </a:spcBef>
                        <a:spcAft>
                          <a:spcPts val="0"/>
                        </a:spcAft>
                        <a:buNone/>
                      </a:pPr>
                      <a:r>
                        <a:rPr lang="en" sz="700">
                          <a:latin typeface="Source Sans Pro"/>
                          <a:ea typeface="Source Sans Pro"/>
                          <a:cs typeface="Source Sans Pro"/>
                          <a:sym typeface="Source Sans Pro"/>
                        </a:rPr>
                        <a:t>MSP(t = 1.1)</a:t>
                      </a:r>
                      <a:endParaRPr sz="5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72.20%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14.5704</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95.0976</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0.7248</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94.7454</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0.2658</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95.8959</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1.9765</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95.2674</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9.3979</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95.3194</a:t>
                      </a:r>
                      <a:endParaRPr sz="700">
                        <a:latin typeface="Source Sans Pro"/>
                        <a:ea typeface="Source Sans Pro"/>
                        <a:cs typeface="Source Sans Pro"/>
                        <a:sym typeface="Source Sans Pro"/>
                      </a:endParaRPr>
                    </a:p>
                  </a:txBody>
                  <a:tcPr marT="25400" marB="25400" marR="25400" marL="25400" anchor="b"/>
                </a:tc>
              </a:tr>
              <a:tr h="387300">
                <a:tc>
                  <a:txBody>
                    <a:bodyPr/>
                    <a:lstStyle/>
                    <a:p>
                      <a:pPr indent="0" lvl="0" marL="0" rtl="0" algn="ctr">
                        <a:lnSpc>
                          <a:spcPct val="115000"/>
                        </a:lnSpc>
                        <a:spcBef>
                          <a:spcPts val="0"/>
                        </a:spcBef>
                        <a:spcAft>
                          <a:spcPts val="0"/>
                        </a:spcAft>
                        <a:buNone/>
                      </a:pPr>
                      <a:r>
                        <a:rPr lang="en" sz="700">
                          <a:latin typeface="Source Sans Pro"/>
                          <a:ea typeface="Source Sans Pro"/>
                          <a:cs typeface="Source Sans Pro"/>
                          <a:sym typeface="Source Sans Pro"/>
                        </a:rPr>
                        <a:t>MSP (best t)</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72.20%</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14.80676 </a:t>
                      </a:r>
                      <a:endParaRPr sz="700">
                        <a:highlight>
                          <a:srgbClr val="E3FEE0"/>
                        </a:highlight>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(t=0.0001)</a:t>
                      </a:r>
                      <a:endParaRPr sz="3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94.9999 (t=0.0001)</a:t>
                      </a:r>
                      <a:endParaRPr sz="3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0.6754</a:t>
                      </a:r>
                      <a:endParaRPr sz="700">
                        <a:highlight>
                          <a:srgbClr val="E3FEE0"/>
                        </a:highlight>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(t=0.01)</a:t>
                      </a:r>
                      <a:endParaRPr sz="3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94.9969</a:t>
                      </a:r>
                      <a:endParaRPr sz="700">
                        <a:highlight>
                          <a:srgbClr val="E3FEE0"/>
                        </a:highlight>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(t=0.01)</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0.2828</a:t>
                      </a:r>
                      <a:endParaRPr sz="700">
                        <a:highlight>
                          <a:srgbClr val="E3FEE0"/>
                        </a:highlight>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(t=0.0001)</a:t>
                      </a:r>
                      <a:endParaRPr sz="3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95.0000</a:t>
                      </a:r>
                      <a:endParaRPr sz="700">
                        <a:highlight>
                          <a:srgbClr val="E3FEE0"/>
                        </a:highlight>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(t=0.0001)</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2.0838</a:t>
                      </a:r>
                      <a:endParaRPr sz="700">
                        <a:highlight>
                          <a:srgbClr val="E3FEE0"/>
                        </a:highlight>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(t=1e-06)</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94.9999</a:t>
                      </a:r>
                      <a:endParaRPr sz="700">
                        <a:highlight>
                          <a:srgbClr val="E3FEE0"/>
                        </a:highlight>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(t=1e-06)</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9.8495</a:t>
                      </a:r>
                      <a:endParaRPr sz="700">
                        <a:highlight>
                          <a:srgbClr val="E3FEE0"/>
                        </a:highlight>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700">
                          <a:latin typeface="Source Sans Pro"/>
                          <a:ea typeface="Source Sans Pro"/>
                          <a:cs typeface="Source Sans Pro"/>
                          <a:sym typeface="Source Sans Pro"/>
                        </a:rPr>
                        <a:t> (t=</a:t>
                      </a:r>
                      <a:r>
                        <a:rPr lang="en" sz="700">
                          <a:highlight>
                            <a:srgbClr val="E3FEE0"/>
                          </a:highlight>
                          <a:latin typeface="Source Sans Pro"/>
                          <a:ea typeface="Source Sans Pro"/>
                          <a:cs typeface="Source Sans Pro"/>
                          <a:sym typeface="Source Sans Pro"/>
                        </a:rPr>
                        <a:t>1e-05)</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95.0000</a:t>
                      </a:r>
                      <a:endParaRPr sz="700">
                        <a:highlight>
                          <a:srgbClr val="E3FEE0"/>
                        </a:highlight>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700">
                          <a:highlight>
                            <a:srgbClr val="E3FEE0"/>
                          </a:highlight>
                          <a:latin typeface="Source Sans Pro"/>
                          <a:ea typeface="Source Sans Pro"/>
                          <a:cs typeface="Source Sans Pro"/>
                          <a:sym typeface="Source Sans Pro"/>
                        </a:rPr>
                        <a:t> </a:t>
                      </a:r>
                      <a:r>
                        <a:rPr lang="en" sz="700">
                          <a:latin typeface="Source Sans Pro"/>
                          <a:ea typeface="Source Sans Pro"/>
                          <a:cs typeface="Source Sans Pro"/>
                          <a:sym typeface="Source Sans Pro"/>
                        </a:rPr>
                        <a:t> (t=</a:t>
                      </a:r>
                      <a:r>
                        <a:rPr lang="en" sz="700">
                          <a:highlight>
                            <a:srgbClr val="E3FEE0"/>
                          </a:highlight>
                          <a:latin typeface="Source Sans Pro"/>
                          <a:ea typeface="Source Sans Pro"/>
                          <a:cs typeface="Source Sans Pro"/>
                          <a:sym typeface="Source Sans Pro"/>
                        </a:rPr>
                        <a:t>1e-05)</a:t>
                      </a:r>
                      <a:endParaRPr sz="700">
                        <a:latin typeface="Source Sans Pro"/>
                        <a:ea typeface="Source Sans Pro"/>
                        <a:cs typeface="Source Sans Pro"/>
                        <a:sym typeface="Source Sans Pro"/>
                      </a:endParaRPr>
                    </a:p>
                  </a:txBody>
                  <a:tcPr marT="25400" marB="25400" marR="25400" marL="25400" anchor="b"/>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45"/>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sp>
        <p:nvSpPr>
          <p:cNvPr id="1090" name="Google Shape;1090;p45"/>
          <p:cNvSpPr txBox="1"/>
          <p:nvPr/>
        </p:nvSpPr>
        <p:spPr>
          <a:xfrm>
            <a:off x="720000" y="1429975"/>
            <a:ext cx="7266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The Cityscapes dataset include 19 known category classes along with a void (background) class. We treated the void class as an anomaly and proceeded to train ENet and BiSeNet networks accordingly. Subsequently, during anomaly inference, only the output of the void class was considered, serving as another baseline for our experimentation. We fine-tuned using pre-trained model classes with 20 epochs. </a:t>
            </a:r>
            <a:endParaRPr b="1" sz="1600">
              <a:solidFill>
                <a:srgbClr val="191919"/>
              </a:solidFill>
              <a:latin typeface="Source Sans Pro"/>
              <a:ea typeface="Source Sans Pro"/>
              <a:cs typeface="Source Sans Pro"/>
              <a:sym typeface="Source Sans Pro"/>
            </a:endParaRPr>
          </a:p>
        </p:txBody>
      </p:sp>
      <p:graphicFrame>
        <p:nvGraphicFramePr>
          <p:cNvPr id="1091" name="Google Shape;1091;p45"/>
          <p:cNvGraphicFramePr/>
          <p:nvPr/>
        </p:nvGraphicFramePr>
        <p:xfrm>
          <a:off x="720000" y="3155475"/>
          <a:ext cx="3000000" cy="3000000"/>
        </p:xfrm>
        <a:graphic>
          <a:graphicData uri="http://schemas.openxmlformats.org/drawingml/2006/table">
            <a:tbl>
              <a:tblPr>
                <a:noFill/>
                <a:tableStyleId>{F9D7F7EC-7274-4C9D-A76D-2750ABFB82C8}</a:tableStyleId>
              </a:tblPr>
              <a:tblGrid>
                <a:gridCol w="723250"/>
                <a:gridCol w="601750"/>
                <a:gridCol w="447175"/>
                <a:gridCol w="441675"/>
                <a:gridCol w="447175"/>
                <a:gridCol w="552100"/>
                <a:gridCol w="552100"/>
                <a:gridCol w="552100"/>
                <a:gridCol w="552100"/>
                <a:gridCol w="552100"/>
                <a:gridCol w="552100"/>
                <a:gridCol w="552100"/>
              </a:tblGrid>
              <a:tr h="310575">
                <a:tc>
                  <a:txBody>
                    <a:bodyPr/>
                    <a:lstStyle/>
                    <a:p>
                      <a:pPr indent="0" lvl="0" marL="0" rtl="0" algn="ctr">
                        <a:lnSpc>
                          <a:spcPct val="115000"/>
                        </a:lnSpc>
                        <a:spcBef>
                          <a:spcPts val="0"/>
                        </a:spcBef>
                        <a:spcAft>
                          <a:spcPts val="0"/>
                        </a:spcAft>
                        <a:buNone/>
                      </a:pPr>
                      <a:r>
                        <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t/>
                      </a:r>
                      <a:endParaRPr sz="900">
                        <a:latin typeface="Source Sans Pro"/>
                        <a:ea typeface="Source Sans Pro"/>
                        <a:cs typeface="Source Sans Pro"/>
                        <a:sym typeface="Source Sans Pro"/>
                      </a:endParaRPr>
                    </a:p>
                  </a:txBody>
                  <a:tcPr marT="25400" marB="25400" marR="25400" marL="25400" anchor="b"/>
                </a:tc>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SMIYC RA-21</a:t>
                      </a:r>
                      <a:endParaRPr sz="9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SMIYC RO-21</a:t>
                      </a:r>
                      <a:endParaRPr sz="9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FS L&amp;F</a:t>
                      </a:r>
                      <a:endParaRPr sz="9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FS Static</a:t>
                      </a:r>
                      <a:endParaRPr sz="9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Road Anomaly</a:t>
                      </a:r>
                      <a:endParaRPr sz="900">
                        <a:latin typeface="Source Sans Pro"/>
                        <a:ea typeface="Source Sans Pro"/>
                        <a:cs typeface="Source Sans Pro"/>
                        <a:sym typeface="Source Sans Pro"/>
                      </a:endParaRPr>
                    </a:p>
                  </a:txBody>
                  <a:tcPr marT="25400" marB="25400" marR="25400" marL="25400" anchor="b"/>
                </a:tc>
                <a:tc hMerge="1"/>
              </a:tr>
              <a:tr h="310575">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Network</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mIoU</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 </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900">
                        <a:latin typeface="Source Sans Pro"/>
                        <a:ea typeface="Source Sans Pro"/>
                        <a:cs typeface="Source Sans Pro"/>
                        <a:sym typeface="Source Sans Pro"/>
                      </a:endParaRPr>
                    </a:p>
                  </a:txBody>
                  <a:tcPr marT="25400" marB="25400" marR="25400" marL="25400" anchor="b">
                    <a:solidFill>
                      <a:srgbClr val="D0E0E3"/>
                    </a:solidFill>
                  </a:tcPr>
                </a:tc>
              </a:tr>
              <a:tr h="310575">
                <a:tc>
                  <a:txBody>
                    <a:bodyPr/>
                    <a:lstStyle/>
                    <a:p>
                      <a:pPr indent="0" lvl="0" marL="0" rtl="0" algn="ctr">
                        <a:lnSpc>
                          <a:spcPct val="115000"/>
                        </a:lnSpc>
                        <a:spcBef>
                          <a:spcPts val="0"/>
                        </a:spcBef>
                        <a:spcAft>
                          <a:spcPts val="0"/>
                        </a:spcAft>
                        <a:buNone/>
                      </a:pPr>
                      <a:r>
                        <a:rPr lang="en" sz="900">
                          <a:latin typeface="Source Sans Pro"/>
                          <a:ea typeface="Source Sans Pro"/>
                          <a:cs typeface="Source Sans Pro"/>
                          <a:sym typeface="Source Sans Pro"/>
                        </a:rPr>
                        <a:t>ENet</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58.60%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14.5938</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95.1338</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0.6718</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95.1184</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0.2750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95.2099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2.0935</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94.8343</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9.7372</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95.0344</a:t>
                      </a:r>
                      <a:endParaRPr sz="900">
                        <a:latin typeface="Source Sans Pro"/>
                        <a:ea typeface="Source Sans Pro"/>
                        <a:cs typeface="Source Sans Pro"/>
                        <a:sym typeface="Source Sans Pro"/>
                      </a:endParaRPr>
                    </a:p>
                  </a:txBody>
                  <a:tcPr marT="25400" marB="25400" marR="25400" marL="25400" anchor="b"/>
                </a:tc>
              </a:tr>
              <a:tr h="278100">
                <a:tc>
                  <a:txBody>
                    <a:bodyPr/>
                    <a:lstStyle/>
                    <a:p>
                      <a:pPr indent="0" lvl="0" marL="0" rtl="0" algn="ctr">
                        <a:lnSpc>
                          <a:spcPct val="115000"/>
                        </a:lnSpc>
                        <a:spcBef>
                          <a:spcPts val="0"/>
                        </a:spcBef>
                        <a:spcAft>
                          <a:spcPts val="0"/>
                        </a:spcAft>
                        <a:buNone/>
                      </a:pPr>
                      <a:r>
                        <a:rPr lang="en" sz="900">
                          <a:latin typeface="Source Sans Pro"/>
                          <a:ea typeface="Source Sans Pro"/>
                          <a:cs typeface="Source Sans Pro"/>
                          <a:sym typeface="Source Sans Pro"/>
                        </a:rPr>
                        <a:t>ERF-Net</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71.62 %</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14.7575</a:t>
                      </a:r>
                      <a:endParaRPr sz="900">
                        <a:highlight>
                          <a:srgbClr val="FFFFFF"/>
                        </a:highlight>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94.4175</a:t>
                      </a:r>
                      <a:endParaRPr sz="900">
                        <a:highlight>
                          <a:srgbClr val="FFFFFF"/>
                        </a:highlight>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0.8064</a:t>
                      </a:r>
                      <a:endParaRPr sz="900">
                        <a:highlight>
                          <a:srgbClr val="FFFFFF"/>
                        </a:highlight>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94.3740</a:t>
                      </a:r>
                      <a:endParaRPr sz="900">
                        <a:highlight>
                          <a:srgbClr val="FFFFFF"/>
                        </a:highlight>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0.2532</a:t>
                      </a:r>
                      <a:endParaRPr sz="900">
                        <a:highlight>
                          <a:srgbClr val="FFFFFF"/>
                        </a:highlight>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96.0658</a:t>
                      </a:r>
                      <a:endParaRPr sz="900">
                        <a:highlight>
                          <a:srgbClr val="FFFFFF"/>
                        </a:highlight>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2.4870</a:t>
                      </a:r>
                      <a:endParaRPr sz="900">
                        <a:highlight>
                          <a:srgbClr val="FFFFFF"/>
                        </a:highlight>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92.0668</a:t>
                      </a:r>
                      <a:endParaRPr sz="900">
                        <a:highlight>
                          <a:srgbClr val="FFFFFF"/>
                        </a:highlight>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9.0139</a:t>
                      </a:r>
                      <a:endParaRPr sz="900">
                        <a:highlight>
                          <a:srgbClr val="FFFFFF"/>
                        </a:highlight>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94.9432</a:t>
                      </a:r>
                      <a:endParaRPr sz="900">
                        <a:highlight>
                          <a:srgbClr val="FFFFFF"/>
                        </a:highlight>
                        <a:latin typeface="Source Sans Pro"/>
                        <a:ea typeface="Source Sans Pro"/>
                        <a:cs typeface="Source Sans Pro"/>
                        <a:sym typeface="Source Sans Pro"/>
                      </a:endParaRPr>
                    </a:p>
                  </a:txBody>
                  <a:tcPr marT="25400" marB="25400" marR="25400" marL="25400" anchor="b"/>
                </a:tc>
              </a:tr>
              <a:tr h="310575">
                <a:tc>
                  <a:txBody>
                    <a:bodyPr/>
                    <a:lstStyle/>
                    <a:p>
                      <a:pPr indent="0" lvl="0" marL="0" rtl="0" algn="ctr">
                        <a:lnSpc>
                          <a:spcPct val="115000"/>
                        </a:lnSpc>
                        <a:spcBef>
                          <a:spcPts val="0"/>
                        </a:spcBef>
                        <a:spcAft>
                          <a:spcPts val="0"/>
                        </a:spcAft>
                        <a:buNone/>
                      </a:pPr>
                      <a:r>
                        <a:rPr lang="en" sz="900">
                          <a:latin typeface="Source Sans Pro"/>
                          <a:ea typeface="Source Sans Pro"/>
                          <a:cs typeface="Source Sans Pro"/>
                          <a:sym typeface="Source Sans Pro"/>
                        </a:rPr>
                        <a:t>BiSeNet</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43.76%</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23.4244</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95.5064</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2.7488</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99.8951</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0.3649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95.1364</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1.9309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89.9654</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12.6709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highlight>
                            <a:srgbClr val="FFFFFF"/>
                          </a:highlight>
                          <a:latin typeface="Source Sans Pro"/>
                          <a:ea typeface="Source Sans Pro"/>
                          <a:cs typeface="Source Sans Pro"/>
                          <a:sym typeface="Source Sans Pro"/>
                        </a:rPr>
                        <a:t>96.0435</a:t>
                      </a:r>
                      <a:endParaRPr sz="900">
                        <a:latin typeface="Source Sans Pro"/>
                        <a:ea typeface="Source Sans Pro"/>
                        <a:cs typeface="Source Sans Pro"/>
                        <a:sym typeface="Source Sans Pro"/>
                      </a:endParaRPr>
                    </a:p>
                  </a:txBody>
                  <a:tcPr marT="25400" marB="25400" marR="25400" marL="25400" anchor="b"/>
                </a:tc>
              </a:tr>
            </a:tbl>
          </a:graphicData>
        </a:graphic>
      </p:graphicFrame>
      <p:sp>
        <p:nvSpPr>
          <p:cNvPr id="1092" name="Google Shape;1092;p45"/>
          <p:cNvSpPr txBox="1"/>
          <p:nvPr/>
        </p:nvSpPr>
        <p:spPr>
          <a:xfrm>
            <a:off x="720000" y="1147100"/>
            <a:ext cx="478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191919"/>
                </a:solidFill>
                <a:latin typeface="Source Sans Pro"/>
                <a:ea typeface="Source Sans Pro"/>
                <a:cs typeface="Source Sans Pro"/>
                <a:sym typeface="Source Sans Pro"/>
              </a:rPr>
              <a:t>Implementing the void classifier</a:t>
            </a:r>
            <a:endParaRPr/>
          </a:p>
        </p:txBody>
      </p:sp>
      <p:pic>
        <p:nvPicPr>
          <p:cNvPr id="1093" name="Google Shape;1093;p45"/>
          <p:cNvPicPr preferRelativeResize="0"/>
          <p:nvPr/>
        </p:nvPicPr>
        <p:blipFill>
          <a:blip r:embed="rId3">
            <a:alphaModFix/>
          </a:blip>
          <a:stretch>
            <a:fillRect/>
          </a:stretch>
        </p:blipFill>
        <p:spPr>
          <a:xfrm>
            <a:off x="719999" y="2411525"/>
            <a:ext cx="6557460" cy="653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46"/>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sp>
        <p:nvSpPr>
          <p:cNvPr id="1099" name="Google Shape;1099;p46"/>
          <p:cNvSpPr txBox="1"/>
          <p:nvPr/>
        </p:nvSpPr>
        <p:spPr>
          <a:xfrm>
            <a:off x="796200" y="1427150"/>
            <a:ext cx="735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200">
                <a:solidFill>
                  <a:srgbClr val="0D0D0D"/>
                </a:solidFill>
                <a:highlight>
                  <a:srgbClr val="FFFFFF"/>
                </a:highlight>
                <a:latin typeface="Roboto"/>
                <a:ea typeface="Roboto"/>
                <a:cs typeface="Roboto"/>
                <a:sym typeface="Roboto"/>
              </a:rPr>
              <a:t>We investigated the impact of specific loss functions tailored for anomaly detection on the training process. </a:t>
            </a:r>
            <a:r>
              <a:rPr lang="en" sz="1200">
                <a:solidFill>
                  <a:srgbClr val="0D0D0D"/>
                </a:solidFill>
                <a:highlight>
                  <a:srgbClr val="FFFFFF"/>
                </a:highlight>
                <a:latin typeface="Roboto"/>
                <a:ea typeface="Roboto"/>
                <a:cs typeface="Roboto"/>
                <a:sym typeface="Roboto"/>
              </a:rPr>
              <a:t>We wanted to analyze the effects of the Logit Normalization Loss when employed individually and in conjunction with focal loss and cross-entropy loss. </a:t>
            </a:r>
            <a:r>
              <a:rPr lang="en" sz="1200">
                <a:solidFill>
                  <a:srgbClr val="0D0D0D"/>
                </a:solidFill>
                <a:highlight>
                  <a:srgbClr val="FFFFFF"/>
                </a:highlight>
                <a:latin typeface="Roboto"/>
                <a:ea typeface="Roboto"/>
                <a:cs typeface="Roboto"/>
                <a:sym typeface="Roboto"/>
              </a:rPr>
              <a:t>Unfortunately, the Enhanced Isotropy Maximization Loss was not suitable for our problem so we discarded it.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2"/>
              </a:buClr>
              <a:buSzPts val="1100"/>
              <a:buFont typeface="Arial"/>
              <a:buNone/>
            </a:pPr>
            <a:r>
              <a:rPr lang="en" sz="1200">
                <a:solidFill>
                  <a:srgbClr val="0D0D0D"/>
                </a:solidFill>
                <a:highlight>
                  <a:srgbClr val="FFFFFF"/>
                </a:highlight>
                <a:latin typeface="Roboto"/>
                <a:ea typeface="Roboto"/>
                <a:cs typeface="Roboto"/>
                <a:sym typeface="Roboto"/>
              </a:rPr>
              <a:t>We also analyzed another loss, which is the linear combination of the possible losses we used in the other experiments. For each loss function and available method, we conducted 50 epochs.</a:t>
            </a:r>
            <a:endParaRPr b="1" sz="1600">
              <a:solidFill>
                <a:srgbClr val="191919"/>
              </a:solidFill>
              <a:latin typeface="Source Sans Pro"/>
              <a:ea typeface="Source Sans Pro"/>
              <a:cs typeface="Source Sans Pro"/>
              <a:sym typeface="Source Sans Pro"/>
            </a:endParaRPr>
          </a:p>
        </p:txBody>
      </p:sp>
      <p:sp>
        <p:nvSpPr>
          <p:cNvPr id="1100" name="Google Shape;1100;p46"/>
          <p:cNvSpPr txBox="1"/>
          <p:nvPr/>
        </p:nvSpPr>
        <p:spPr>
          <a:xfrm>
            <a:off x="720000" y="1147100"/>
            <a:ext cx="478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191919"/>
                </a:solidFill>
                <a:latin typeface="Source Sans Pro"/>
                <a:ea typeface="Source Sans Pro"/>
                <a:cs typeface="Source Sans Pro"/>
                <a:sym typeface="Source Sans Pro"/>
              </a:rPr>
              <a:t> Studying the effect of training loss function</a:t>
            </a:r>
            <a:endParaRPr/>
          </a:p>
        </p:txBody>
      </p:sp>
      <p:graphicFrame>
        <p:nvGraphicFramePr>
          <p:cNvPr id="1101" name="Google Shape;1101;p46"/>
          <p:cNvGraphicFramePr/>
          <p:nvPr/>
        </p:nvGraphicFramePr>
        <p:xfrm>
          <a:off x="828275" y="3151300"/>
          <a:ext cx="3000000" cy="3000000"/>
        </p:xfrm>
        <a:graphic>
          <a:graphicData uri="http://schemas.openxmlformats.org/drawingml/2006/table">
            <a:tbl>
              <a:tblPr>
                <a:noFill/>
                <a:tableStyleId>{F9D7F7EC-7274-4C9D-A76D-2750ABFB82C8}</a:tableStyleId>
              </a:tblPr>
              <a:tblGrid>
                <a:gridCol w="798625"/>
                <a:gridCol w="493800"/>
                <a:gridCol w="487725"/>
                <a:gridCol w="493800"/>
                <a:gridCol w="609650"/>
                <a:gridCol w="609650"/>
                <a:gridCol w="609650"/>
                <a:gridCol w="609650"/>
                <a:gridCol w="609650"/>
                <a:gridCol w="609650"/>
                <a:gridCol w="609650"/>
              </a:tblGrid>
              <a:tr h="215225">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 mIoU</a:t>
                      </a:r>
                      <a:r>
                        <a:rPr lang="en" sz="900">
                          <a:latin typeface="Source Sans Pro"/>
                          <a:ea typeface="Source Sans Pro"/>
                          <a:cs typeface="Source Sans Pro"/>
                          <a:sym typeface="Source Sans Pro"/>
                        </a:rPr>
                        <a:t>= 62.33%</a:t>
                      </a:r>
                      <a:endParaRPr sz="900">
                        <a:latin typeface="Source Sans Pro"/>
                        <a:ea typeface="Source Sans Pro"/>
                        <a:cs typeface="Source Sans Pro"/>
                        <a:sym typeface="Source Sans Pro"/>
                      </a:endParaRPr>
                    </a:p>
                  </a:txBody>
                  <a:tcPr marT="25400" marB="25400" marR="25400" marL="25400" anchor="b"/>
                </a:tc>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SMIYC RA-21</a:t>
                      </a:r>
                      <a:endParaRPr sz="7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SMIYC RO-21</a:t>
                      </a:r>
                      <a:endParaRPr sz="7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FS L&amp;F</a:t>
                      </a:r>
                      <a:endParaRPr sz="7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FS Static</a:t>
                      </a:r>
                      <a:endParaRPr sz="7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Road Anomaly</a:t>
                      </a:r>
                      <a:endParaRPr sz="700">
                        <a:latin typeface="Source Sans Pro"/>
                        <a:ea typeface="Source Sans Pro"/>
                        <a:cs typeface="Source Sans Pro"/>
                        <a:sym typeface="Source Sans Pro"/>
                      </a:endParaRPr>
                    </a:p>
                  </a:txBody>
                  <a:tcPr marT="25400" marB="25400" marR="25400" marL="25400" anchor="b"/>
                </a:tc>
                <a:tc hMerge="1"/>
              </a:tr>
              <a:tr h="233625">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Method</a:t>
                      </a:r>
                      <a:endParaRPr sz="7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7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7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7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7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7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7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7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7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7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700">
                        <a:latin typeface="Source Sans Pro"/>
                        <a:ea typeface="Source Sans Pro"/>
                        <a:cs typeface="Source Sans Pro"/>
                        <a:sym typeface="Source Sans Pro"/>
                      </a:endParaRPr>
                    </a:p>
                  </a:txBody>
                  <a:tcPr marT="25400" marB="25400" marR="25400" marL="25400" anchor="b">
                    <a:solidFill>
                      <a:srgbClr val="D0E0E3"/>
                    </a:solidFill>
                  </a:tcPr>
                </a:tc>
              </a:tr>
              <a:tr h="255850">
                <a:tc>
                  <a:txBody>
                    <a:bodyPr/>
                    <a:lstStyle/>
                    <a:p>
                      <a:pPr indent="0" lvl="0" marL="0" rtl="0" algn="ctr">
                        <a:lnSpc>
                          <a:spcPct val="115000"/>
                        </a:lnSpc>
                        <a:spcBef>
                          <a:spcPts val="0"/>
                        </a:spcBef>
                        <a:spcAft>
                          <a:spcPts val="0"/>
                        </a:spcAft>
                        <a:buNone/>
                      </a:pPr>
                      <a:r>
                        <a:rPr lang="en" sz="900">
                          <a:latin typeface="Source Sans Pro"/>
                          <a:ea typeface="Source Sans Pro"/>
                          <a:cs typeface="Source Sans Pro"/>
                          <a:sym typeface="Source Sans Pro"/>
                        </a:rPr>
                        <a:t>MSP</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13.9849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95.6219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 0.5752</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96.6891</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 0.2520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96.1628</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2.2168</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92.6406</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10.2030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94.7492</a:t>
                      </a:r>
                      <a:endParaRPr sz="900">
                        <a:latin typeface="Source Sans Pro"/>
                        <a:ea typeface="Source Sans Pro"/>
                        <a:cs typeface="Source Sans Pro"/>
                        <a:sym typeface="Source Sans Pro"/>
                      </a:endParaRPr>
                    </a:p>
                  </a:txBody>
                  <a:tcPr marT="25400" marB="25400" marR="25400" marL="25400" anchor="b"/>
                </a:tc>
              </a:tr>
              <a:tr h="255850">
                <a:tc>
                  <a:txBody>
                    <a:bodyPr/>
                    <a:lstStyle/>
                    <a:p>
                      <a:pPr indent="0" lvl="0" marL="0" rtl="0" algn="ctr">
                        <a:lnSpc>
                          <a:spcPct val="115000"/>
                        </a:lnSpc>
                        <a:spcBef>
                          <a:spcPts val="0"/>
                        </a:spcBef>
                        <a:spcAft>
                          <a:spcPts val="0"/>
                        </a:spcAft>
                        <a:buNone/>
                      </a:pPr>
                      <a:r>
                        <a:rPr lang="en" sz="900">
                          <a:latin typeface="Source Sans Pro"/>
                          <a:ea typeface="Source Sans Pro"/>
                          <a:cs typeface="Source Sans Pro"/>
                          <a:sym typeface="Source Sans Pro"/>
                        </a:rPr>
                        <a:t>Max Entropy</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13.3582</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99.0708</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 0.4758</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99.0867</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0.2489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95.4395</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2.1685</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91.8139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10.4629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92.2233</a:t>
                      </a:r>
                      <a:endParaRPr sz="900">
                        <a:latin typeface="Source Sans Pro"/>
                        <a:ea typeface="Source Sans Pro"/>
                        <a:cs typeface="Source Sans Pro"/>
                        <a:sym typeface="Source Sans Pro"/>
                      </a:endParaRPr>
                    </a:p>
                  </a:txBody>
                  <a:tcPr marT="25400" marB="25400" marR="25400" marL="25400" anchor="b"/>
                </a:tc>
              </a:tr>
              <a:tr h="255850">
                <a:tc>
                  <a:txBody>
                    <a:bodyPr/>
                    <a:lstStyle/>
                    <a:p>
                      <a:pPr indent="0" lvl="0" marL="0" rtl="0" algn="ctr">
                        <a:lnSpc>
                          <a:spcPct val="115000"/>
                        </a:lnSpc>
                        <a:spcBef>
                          <a:spcPts val="0"/>
                        </a:spcBef>
                        <a:spcAft>
                          <a:spcPts val="0"/>
                        </a:spcAft>
                        <a:buNone/>
                      </a:pPr>
                      <a:r>
                        <a:rPr lang="en" sz="900">
                          <a:latin typeface="Source Sans Pro"/>
                          <a:ea typeface="Source Sans Pro"/>
                          <a:cs typeface="Source Sans Pro"/>
                          <a:sym typeface="Source Sans Pro"/>
                        </a:rPr>
                        <a:t>MaxLogit</a:t>
                      </a:r>
                      <a:endParaRPr sz="7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15.5002</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 99.5639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0.4730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99.4214</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0.2567</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97.3257</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1.8476</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93.8357</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10.3386</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94.4091</a:t>
                      </a:r>
                      <a:endParaRPr sz="900">
                        <a:latin typeface="Source Sans Pro"/>
                        <a:ea typeface="Source Sans Pro"/>
                        <a:cs typeface="Source Sans Pro"/>
                        <a:sym typeface="Source Sans Pro"/>
                      </a:endParaRPr>
                    </a:p>
                  </a:txBody>
                  <a:tcPr marT="25400" marB="25400" marR="25400" marL="25400" anchor="b"/>
                </a:tc>
              </a:tr>
              <a:tr h="255850">
                <a:tc>
                  <a:txBody>
                    <a:bodyPr/>
                    <a:lstStyle/>
                    <a:p>
                      <a:pPr indent="0" lvl="0" marL="0" rtl="0" algn="ctr">
                        <a:lnSpc>
                          <a:spcPct val="115000"/>
                        </a:lnSpc>
                        <a:spcBef>
                          <a:spcPts val="0"/>
                        </a:spcBef>
                        <a:spcAft>
                          <a:spcPts val="0"/>
                        </a:spcAft>
                        <a:buNone/>
                      </a:pPr>
                      <a:r>
                        <a:rPr lang="en" sz="900">
                          <a:solidFill>
                            <a:srgbClr val="252525"/>
                          </a:solidFill>
                          <a:latin typeface="Source Sans Pro"/>
                          <a:ea typeface="Source Sans Pro"/>
                          <a:cs typeface="Source Sans Pro"/>
                          <a:sym typeface="Source Sans Pro"/>
                        </a:rPr>
                        <a:t>Void</a:t>
                      </a:r>
                      <a:endParaRPr sz="900">
                        <a:solidFill>
                          <a:srgbClr val="252525"/>
                        </a:solidFill>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20.1531</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91.8372</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0.8406</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95.2570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0.5042</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 94.0883</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1.8079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 93.7700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10.3610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94.4803</a:t>
                      </a:r>
                      <a:endParaRPr sz="900">
                        <a:latin typeface="Source Sans Pro"/>
                        <a:ea typeface="Source Sans Pro"/>
                        <a:cs typeface="Source Sans Pro"/>
                        <a:sym typeface="Source Sans Pro"/>
                      </a:endParaRPr>
                    </a:p>
                  </a:txBody>
                  <a:tcPr marT="25400" marB="25400" marR="25400" marL="25400" anchor="b"/>
                </a:tc>
              </a:tr>
            </a:tbl>
          </a:graphicData>
        </a:graphic>
      </p:graphicFrame>
      <p:sp>
        <p:nvSpPr>
          <p:cNvPr id="1102" name="Google Shape;1102;p46"/>
          <p:cNvSpPr txBox="1"/>
          <p:nvPr/>
        </p:nvSpPr>
        <p:spPr>
          <a:xfrm>
            <a:off x="796200" y="2806400"/>
            <a:ext cx="31674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Source Sans Pro"/>
                <a:ea typeface="Source Sans Pro"/>
                <a:cs typeface="Source Sans Pro"/>
                <a:sym typeface="Source Sans Pro"/>
              </a:rPr>
              <a:t>Example: Focal Loss</a:t>
            </a:r>
            <a:endParaRPr b="1">
              <a:solidFill>
                <a:schemeClr val="dk2"/>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47"/>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a:t>
            </a:r>
            <a:endParaRPr/>
          </a:p>
        </p:txBody>
      </p:sp>
      <p:sp>
        <p:nvSpPr>
          <p:cNvPr id="1108" name="Google Shape;1108;p47"/>
          <p:cNvSpPr txBox="1"/>
          <p:nvPr/>
        </p:nvSpPr>
        <p:spPr>
          <a:xfrm>
            <a:off x="720000" y="1084025"/>
            <a:ext cx="6219300" cy="16563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sz="1600">
                <a:solidFill>
                  <a:schemeClr val="dk2"/>
                </a:solidFill>
                <a:latin typeface="Source Sans Pro"/>
                <a:ea typeface="Source Sans Pro"/>
                <a:cs typeface="Source Sans Pro"/>
                <a:sym typeface="Source Sans Pro"/>
              </a:rPr>
              <a:t>Effect of pruning and quantization</a:t>
            </a:r>
            <a:endParaRPr b="1" sz="1600">
              <a:solidFill>
                <a:schemeClr val="dk2"/>
              </a:solidFill>
              <a:latin typeface="Source Sans Pro"/>
              <a:ea typeface="Source Sans Pro"/>
              <a:cs typeface="Source Sans Pro"/>
              <a:sym typeface="Source Sans Pro"/>
            </a:endParaRPr>
          </a:p>
          <a:p>
            <a:pPr indent="0" lvl="0" marL="0" rtl="0" algn="l">
              <a:lnSpc>
                <a:spcPct val="110000"/>
              </a:lnSpc>
              <a:spcBef>
                <a:spcPts val="0"/>
              </a:spcBef>
              <a:spcAft>
                <a:spcPts val="0"/>
              </a:spcAft>
              <a:buNone/>
            </a:pPr>
            <a:r>
              <a:rPr lang="en" sz="1200">
                <a:solidFill>
                  <a:srgbClr val="0D0D0D"/>
                </a:solidFill>
                <a:highlight>
                  <a:srgbClr val="FFFFFF"/>
                </a:highlight>
                <a:latin typeface="Source Sans Pro"/>
                <a:ea typeface="Source Sans Pro"/>
                <a:cs typeface="Source Sans Pro"/>
                <a:sym typeface="Source Sans Pro"/>
              </a:rPr>
              <a:t>To make the model smaller and faster, we investigated methods like pruning and quantization on the models. The outcomes of our experiments included metrics such as mean Intersection over Union (mIOU), Floating Point Operations per Second (FLOPS), the number of trainable model parameters, and how well the model performed in spotting anomalies. We trained the models for 50 epochs, and every 10 epochs, we removed the least impactful 10% of the weights.</a:t>
            </a:r>
            <a:endParaRPr b="1" sz="1600">
              <a:solidFill>
                <a:schemeClr val="dk2"/>
              </a:solidFill>
              <a:latin typeface="Source Sans Pro"/>
              <a:ea typeface="Source Sans Pro"/>
              <a:cs typeface="Source Sans Pro"/>
              <a:sym typeface="Source Sans Pro"/>
            </a:endParaRPr>
          </a:p>
        </p:txBody>
      </p:sp>
      <p:graphicFrame>
        <p:nvGraphicFramePr>
          <p:cNvPr id="1109" name="Google Shape;1109;p47"/>
          <p:cNvGraphicFramePr/>
          <p:nvPr/>
        </p:nvGraphicFramePr>
        <p:xfrm>
          <a:off x="793800" y="2878950"/>
          <a:ext cx="3000000" cy="3000000"/>
        </p:xfrm>
        <a:graphic>
          <a:graphicData uri="http://schemas.openxmlformats.org/drawingml/2006/table">
            <a:tbl>
              <a:tblPr>
                <a:noFill/>
                <a:tableStyleId>{F9D7F7EC-7274-4C9D-A76D-2750ABFB82C8}</a:tableStyleId>
              </a:tblPr>
              <a:tblGrid>
                <a:gridCol w="792700"/>
                <a:gridCol w="494000"/>
                <a:gridCol w="482500"/>
                <a:gridCol w="494000"/>
                <a:gridCol w="608875"/>
                <a:gridCol w="608875"/>
                <a:gridCol w="608875"/>
                <a:gridCol w="608875"/>
                <a:gridCol w="576675"/>
                <a:gridCol w="641050"/>
                <a:gridCol w="608875"/>
              </a:tblGrid>
              <a:tr h="329750">
                <a:tc>
                  <a:txBody>
                    <a:bodyPr/>
                    <a:lstStyle/>
                    <a:p>
                      <a:pPr indent="0" lvl="0" marL="0" rtl="0" algn="l">
                        <a:lnSpc>
                          <a:spcPct val="115000"/>
                        </a:lnSpc>
                        <a:spcBef>
                          <a:spcPts val="0"/>
                        </a:spcBef>
                        <a:spcAft>
                          <a:spcPts val="0"/>
                        </a:spcAft>
                        <a:buNone/>
                      </a:pPr>
                      <a:r>
                        <a:rPr b="1" lang="en" sz="900">
                          <a:latin typeface="Source Sans Pro"/>
                          <a:ea typeface="Source Sans Pro"/>
                          <a:cs typeface="Source Sans Pro"/>
                          <a:sym typeface="Source Sans Pro"/>
                        </a:rPr>
                        <a:t> mIoU</a:t>
                      </a:r>
                      <a:r>
                        <a:rPr b="1" lang="en" sz="900">
                          <a:latin typeface="Source Sans Pro"/>
                          <a:ea typeface="Source Sans Pro"/>
                          <a:cs typeface="Source Sans Pro"/>
                          <a:sym typeface="Source Sans Pro"/>
                        </a:rPr>
                        <a:t>=41.73%</a:t>
                      </a:r>
                      <a:endParaRPr b="1" sz="900">
                        <a:latin typeface="Source Sans Pro"/>
                        <a:ea typeface="Source Sans Pro"/>
                        <a:cs typeface="Source Sans Pro"/>
                        <a:sym typeface="Source Sans Pro"/>
                      </a:endParaRPr>
                    </a:p>
                  </a:txBody>
                  <a:tcPr marT="25400" marB="25400" marR="25400" marL="25400" anchor="b"/>
                </a:tc>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SMIYC RA-21</a:t>
                      </a:r>
                      <a:endParaRPr sz="9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SMIYC RO-21</a:t>
                      </a:r>
                      <a:endParaRPr sz="9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FS L&amp;F</a:t>
                      </a:r>
                      <a:endParaRPr sz="9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FS Static</a:t>
                      </a:r>
                      <a:endParaRPr sz="900">
                        <a:latin typeface="Source Sans Pro"/>
                        <a:ea typeface="Source Sans Pro"/>
                        <a:cs typeface="Source Sans Pro"/>
                        <a:sym typeface="Source Sans Pro"/>
                      </a:endParaRPr>
                    </a:p>
                  </a:txBody>
                  <a:tcPr marT="25400" marB="25400" marR="25400" marL="25400" anchor="b"/>
                </a:tc>
                <a:tc hMerge="1"/>
                <a:tc gridSpan="2">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Road Anomaly</a:t>
                      </a:r>
                      <a:endParaRPr sz="900">
                        <a:latin typeface="Source Sans Pro"/>
                        <a:ea typeface="Source Sans Pro"/>
                        <a:cs typeface="Source Sans Pro"/>
                        <a:sym typeface="Source Sans Pro"/>
                      </a:endParaRPr>
                    </a:p>
                  </a:txBody>
                  <a:tcPr marT="25400" marB="25400" marR="25400" marL="25400" anchor="b"/>
                </a:tc>
                <a:tc hMerge="1"/>
              </a:tr>
              <a:tr h="301075">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Method</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AuPRC</a:t>
                      </a:r>
                      <a:endParaRPr sz="900">
                        <a:latin typeface="Source Sans Pro"/>
                        <a:ea typeface="Source Sans Pro"/>
                        <a:cs typeface="Source Sans Pro"/>
                        <a:sym typeface="Source Sans Pro"/>
                      </a:endParaRPr>
                    </a:p>
                  </a:txBody>
                  <a:tcPr marT="25400" marB="25400" marR="25400" marL="25400" anchor="b">
                    <a:solidFill>
                      <a:srgbClr val="D0E0E3"/>
                    </a:solidFill>
                  </a:tcPr>
                </a:tc>
                <a:tc>
                  <a:txBody>
                    <a:bodyPr/>
                    <a:lstStyle/>
                    <a:p>
                      <a:pPr indent="0" lvl="0" marL="0" rtl="0" algn="ctr">
                        <a:lnSpc>
                          <a:spcPct val="115000"/>
                        </a:lnSpc>
                        <a:spcBef>
                          <a:spcPts val="0"/>
                        </a:spcBef>
                        <a:spcAft>
                          <a:spcPts val="0"/>
                        </a:spcAft>
                        <a:buNone/>
                      </a:pPr>
                      <a:r>
                        <a:rPr b="1" lang="en" sz="900">
                          <a:latin typeface="Source Sans Pro"/>
                          <a:ea typeface="Source Sans Pro"/>
                          <a:cs typeface="Source Sans Pro"/>
                          <a:sym typeface="Source Sans Pro"/>
                        </a:rPr>
                        <a:t>FPR95</a:t>
                      </a:r>
                      <a:endParaRPr sz="900">
                        <a:latin typeface="Source Sans Pro"/>
                        <a:ea typeface="Source Sans Pro"/>
                        <a:cs typeface="Source Sans Pro"/>
                        <a:sym typeface="Source Sans Pro"/>
                      </a:endParaRPr>
                    </a:p>
                  </a:txBody>
                  <a:tcPr marT="25400" marB="25400" marR="25400" marL="25400" anchor="b">
                    <a:solidFill>
                      <a:srgbClr val="D0E0E3"/>
                    </a:solidFill>
                  </a:tcPr>
                </a:tc>
              </a:tr>
              <a:tr h="329750">
                <a:tc>
                  <a:txBody>
                    <a:bodyPr/>
                    <a:lstStyle/>
                    <a:p>
                      <a:pPr indent="0" lvl="0" marL="0" rtl="0" algn="ctr">
                        <a:lnSpc>
                          <a:spcPct val="115000"/>
                        </a:lnSpc>
                        <a:spcBef>
                          <a:spcPts val="0"/>
                        </a:spcBef>
                        <a:spcAft>
                          <a:spcPts val="0"/>
                        </a:spcAft>
                        <a:buNone/>
                      </a:pPr>
                      <a:r>
                        <a:rPr lang="en" sz="900">
                          <a:latin typeface="Source Sans Pro"/>
                          <a:ea typeface="Source Sans Pro"/>
                          <a:cs typeface="Source Sans Pro"/>
                          <a:sym typeface="Source Sans Pro"/>
                        </a:rPr>
                        <a:t>MSP</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16.6829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94.1869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0.6766</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94.9483</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0.3299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94.5960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2.0814</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90.3079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9..6481</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91.5028</a:t>
                      </a:r>
                      <a:endParaRPr sz="900">
                        <a:latin typeface="Source Sans Pro"/>
                        <a:ea typeface="Source Sans Pro"/>
                        <a:cs typeface="Source Sans Pro"/>
                        <a:sym typeface="Source Sans Pro"/>
                      </a:endParaRPr>
                    </a:p>
                  </a:txBody>
                  <a:tcPr marT="25400" marB="25400" marR="25400" marL="25400" anchor="b"/>
                </a:tc>
              </a:tr>
              <a:tr h="329750">
                <a:tc>
                  <a:txBody>
                    <a:bodyPr/>
                    <a:lstStyle/>
                    <a:p>
                      <a:pPr indent="0" lvl="0" marL="0" rtl="0" algn="ctr">
                        <a:lnSpc>
                          <a:spcPct val="115000"/>
                        </a:lnSpc>
                        <a:spcBef>
                          <a:spcPts val="0"/>
                        </a:spcBef>
                        <a:spcAft>
                          <a:spcPts val="0"/>
                        </a:spcAft>
                        <a:buNone/>
                      </a:pPr>
                      <a:r>
                        <a:rPr lang="en" sz="900">
                          <a:latin typeface="Source Sans Pro"/>
                          <a:ea typeface="Source Sans Pro"/>
                          <a:cs typeface="Source Sans Pro"/>
                          <a:sym typeface="Source Sans Pro"/>
                        </a:rPr>
                        <a:t>Max Entropy</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17.8747</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92.0277</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0.8583</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84.4113</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0.3398</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90.4530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2.0185</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85.1242</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12.9739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72.6023</a:t>
                      </a:r>
                      <a:endParaRPr sz="900">
                        <a:latin typeface="Source Sans Pro"/>
                        <a:ea typeface="Source Sans Pro"/>
                        <a:cs typeface="Source Sans Pro"/>
                        <a:sym typeface="Source Sans Pro"/>
                      </a:endParaRPr>
                    </a:p>
                  </a:txBody>
                  <a:tcPr marT="25400" marB="25400" marR="25400" marL="25400" anchor="b"/>
                </a:tc>
              </a:tr>
              <a:tr h="329750">
                <a:tc>
                  <a:txBody>
                    <a:bodyPr/>
                    <a:lstStyle/>
                    <a:p>
                      <a:pPr indent="0" lvl="0" marL="0" rtl="0" algn="ctr">
                        <a:lnSpc>
                          <a:spcPct val="115000"/>
                        </a:lnSpc>
                        <a:spcBef>
                          <a:spcPts val="0"/>
                        </a:spcBef>
                        <a:spcAft>
                          <a:spcPts val="0"/>
                        </a:spcAft>
                        <a:buNone/>
                      </a:pPr>
                      <a:r>
                        <a:rPr lang="en" sz="900">
                          <a:latin typeface="Source Sans Pro"/>
                          <a:ea typeface="Source Sans Pro"/>
                          <a:cs typeface="Source Sans Pro"/>
                          <a:sym typeface="Source Sans Pro"/>
                        </a:rPr>
                        <a:t>MaxLogit</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18.3697</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 96.3537</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0.8337</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83.3651</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0.4480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90.0608</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1.5364</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89.4773</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13.9256</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73.5770</a:t>
                      </a:r>
                      <a:endParaRPr sz="900">
                        <a:latin typeface="Source Sans Pro"/>
                        <a:ea typeface="Source Sans Pro"/>
                        <a:cs typeface="Source Sans Pro"/>
                        <a:sym typeface="Source Sans Pro"/>
                      </a:endParaRPr>
                    </a:p>
                  </a:txBody>
                  <a:tcPr marT="25400" marB="25400" marR="25400" marL="25400" anchor="b"/>
                </a:tc>
              </a:tr>
              <a:tr h="262850">
                <a:tc>
                  <a:txBody>
                    <a:bodyPr/>
                    <a:lstStyle/>
                    <a:p>
                      <a:pPr indent="0" lvl="0" marL="0" rtl="0" algn="ctr">
                        <a:lnSpc>
                          <a:spcPct val="115000"/>
                        </a:lnSpc>
                        <a:spcBef>
                          <a:spcPts val="0"/>
                        </a:spcBef>
                        <a:spcAft>
                          <a:spcPts val="0"/>
                        </a:spcAft>
                        <a:buNone/>
                      </a:pPr>
                      <a:r>
                        <a:rPr lang="en" sz="900">
                          <a:solidFill>
                            <a:srgbClr val="252525"/>
                          </a:solidFill>
                          <a:latin typeface="Source Sans Pro"/>
                          <a:ea typeface="Source Sans Pro"/>
                          <a:cs typeface="Source Sans Pro"/>
                          <a:sym typeface="Source Sans Pro"/>
                        </a:rPr>
                        <a:t>Void</a:t>
                      </a:r>
                      <a:endParaRPr sz="900">
                        <a:solidFill>
                          <a:srgbClr val="252525"/>
                        </a:solidFill>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18.2554</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93.5158</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0.7617</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 94.0725</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0.3549</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91.3122</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1.3890</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96.3515</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12.3362</a:t>
                      </a:r>
                      <a:endParaRPr sz="900">
                        <a:latin typeface="Source Sans Pro"/>
                        <a:ea typeface="Source Sans Pro"/>
                        <a:cs typeface="Source Sans Pro"/>
                        <a:sym typeface="Source Sans Pro"/>
                      </a:endParaRPr>
                    </a:p>
                  </a:txBody>
                  <a:tcPr marT="25400" marB="25400" marR="25400" marL="25400" anchor="b"/>
                </a:tc>
                <a:tc>
                  <a:txBody>
                    <a:bodyPr/>
                    <a:lstStyle/>
                    <a:p>
                      <a:pPr indent="0" lvl="0" marL="0" rtl="0" algn="l">
                        <a:lnSpc>
                          <a:spcPct val="115000"/>
                        </a:lnSpc>
                        <a:spcBef>
                          <a:spcPts val="0"/>
                        </a:spcBef>
                        <a:spcAft>
                          <a:spcPts val="0"/>
                        </a:spcAft>
                        <a:buNone/>
                      </a:pPr>
                      <a:r>
                        <a:rPr lang="en" sz="900">
                          <a:latin typeface="Source Sans Pro"/>
                          <a:ea typeface="Source Sans Pro"/>
                          <a:cs typeface="Source Sans Pro"/>
                          <a:sym typeface="Source Sans Pro"/>
                        </a:rPr>
                        <a:t>84.9841</a:t>
                      </a:r>
                      <a:endParaRPr sz="900">
                        <a:latin typeface="Source Sans Pro"/>
                        <a:ea typeface="Source Sans Pro"/>
                        <a:cs typeface="Source Sans Pro"/>
                        <a:sym typeface="Source Sans Pro"/>
                      </a:endParaRPr>
                    </a:p>
                  </a:txBody>
                  <a:tcPr marT="25400" marB="25400" marR="25400" marL="25400" anchor="b"/>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48"/>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Experiments</a:t>
            </a:r>
            <a:endParaRPr/>
          </a:p>
        </p:txBody>
      </p:sp>
      <p:pic>
        <p:nvPicPr>
          <p:cNvPr id="1115" name="Google Shape;1115;p48"/>
          <p:cNvPicPr preferRelativeResize="0"/>
          <p:nvPr/>
        </p:nvPicPr>
        <p:blipFill>
          <a:blip r:embed="rId3">
            <a:alphaModFix/>
          </a:blip>
          <a:stretch>
            <a:fillRect/>
          </a:stretch>
        </p:blipFill>
        <p:spPr>
          <a:xfrm>
            <a:off x="720000" y="1177600"/>
            <a:ext cx="5626551" cy="1585600"/>
          </a:xfrm>
          <a:prstGeom prst="rect">
            <a:avLst/>
          </a:prstGeom>
          <a:noFill/>
          <a:ln>
            <a:noFill/>
          </a:ln>
        </p:spPr>
      </p:pic>
      <p:sp>
        <p:nvSpPr>
          <p:cNvPr id="1116" name="Google Shape;1116;p48"/>
          <p:cNvSpPr txBox="1"/>
          <p:nvPr/>
        </p:nvSpPr>
        <p:spPr>
          <a:xfrm>
            <a:off x="720000" y="2691375"/>
            <a:ext cx="430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train/main.py,  216</a:t>
            </a:r>
            <a:endParaRPr sz="1200">
              <a:solidFill>
                <a:schemeClr val="dk2"/>
              </a:solidFill>
              <a:latin typeface="Source Sans Pro"/>
              <a:ea typeface="Source Sans Pro"/>
              <a:cs typeface="Source Sans Pro"/>
              <a:sym typeface="Source Sans Pro"/>
            </a:endParaRPr>
          </a:p>
        </p:txBody>
      </p:sp>
      <p:pic>
        <p:nvPicPr>
          <p:cNvPr id="1117" name="Google Shape;1117;p48"/>
          <p:cNvPicPr preferRelativeResize="0"/>
          <p:nvPr/>
        </p:nvPicPr>
        <p:blipFill>
          <a:blip r:embed="rId4">
            <a:alphaModFix/>
          </a:blip>
          <a:stretch>
            <a:fillRect/>
          </a:stretch>
        </p:blipFill>
        <p:spPr>
          <a:xfrm>
            <a:off x="720000" y="3370075"/>
            <a:ext cx="5626550" cy="940328"/>
          </a:xfrm>
          <a:prstGeom prst="rect">
            <a:avLst/>
          </a:prstGeom>
          <a:noFill/>
          <a:ln>
            <a:noFill/>
          </a:ln>
        </p:spPr>
      </p:pic>
      <p:sp>
        <p:nvSpPr>
          <p:cNvPr id="1118" name="Google Shape;1118;p48"/>
          <p:cNvSpPr txBox="1"/>
          <p:nvPr/>
        </p:nvSpPr>
        <p:spPr>
          <a:xfrm>
            <a:off x="720000" y="4258050"/>
            <a:ext cx="430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train/main.py, 370</a:t>
            </a:r>
            <a:endParaRPr sz="1200">
              <a:solidFill>
                <a:schemeClr val="dk2"/>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31"/>
          <p:cNvSpPr txBox="1"/>
          <p:nvPr>
            <p:ph type="title"/>
          </p:nvPr>
        </p:nvSpPr>
        <p:spPr>
          <a:xfrm>
            <a:off x="713225" y="676950"/>
            <a:ext cx="4533600" cy="123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Anomaly Segmentation?</a:t>
            </a:r>
            <a:endParaRPr/>
          </a:p>
        </p:txBody>
      </p:sp>
      <p:sp>
        <p:nvSpPr>
          <p:cNvPr id="965" name="Google Shape;965;p31"/>
          <p:cNvSpPr txBox="1"/>
          <p:nvPr>
            <p:ph idx="1" type="subTitle"/>
          </p:nvPr>
        </p:nvSpPr>
        <p:spPr>
          <a:xfrm>
            <a:off x="713225" y="1912650"/>
            <a:ext cx="5404800" cy="2298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1000"/>
              </a:spcBef>
              <a:spcAft>
                <a:spcPts val="0"/>
              </a:spcAft>
              <a:buClr>
                <a:schemeClr val="dk2"/>
              </a:buClr>
              <a:buSzPts val="1100"/>
              <a:buFont typeface="Arial"/>
              <a:buNone/>
            </a:pPr>
            <a:r>
              <a:rPr lang="en">
                <a:solidFill>
                  <a:schemeClr val="dk2"/>
                </a:solidFill>
              </a:rPr>
              <a:t>Anomaly segmentation refers to the process of identifying and delineating regions within data that deviate significantly from the expected or normal patterns. In the context of real-time monitoring, anomaly segmentation plays a vital role in detecting irregularities such as in road scenes.</a:t>
            </a:r>
            <a:endParaRPr>
              <a:solidFill>
                <a:schemeClr val="dk2"/>
              </a:solidFill>
            </a:endParaRPr>
          </a:p>
          <a:p>
            <a:pPr indent="0" lvl="0" marL="0" rtl="0" algn="l">
              <a:spcBef>
                <a:spcPts val="1000"/>
              </a:spcBef>
              <a:spcAft>
                <a:spcPts val="1000"/>
              </a:spcAft>
              <a:buNone/>
            </a:pPr>
            <a:r>
              <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49"/>
          <p:cNvSpPr txBox="1"/>
          <p:nvPr>
            <p:ph type="title"/>
          </p:nvPr>
        </p:nvSpPr>
        <p:spPr>
          <a:xfrm>
            <a:off x="1684975" y="2317627"/>
            <a:ext cx="4555800" cy="152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ts val="990"/>
              <a:buFont typeface="Arial"/>
              <a:buNone/>
            </a:pPr>
            <a:r>
              <a:rPr lang="en"/>
              <a:t>Considerations</a:t>
            </a:r>
            <a:endParaRPr/>
          </a:p>
        </p:txBody>
      </p:sp>
      <p:sp>
        <p:nvSpPr>
          <p:cNvPr id="1124" name="Google Shape;1124;p49"/>
          <p:cNvSpPr txBox="1"/>
          <p:nvPr>
            <p:ph idx="2" type="title"/>
          </p:nvPr>
        </p:nvSpPr>
        <p:spPr>
          <a:xfrm>
            <a:off x="1684975" y="962402"/>
            <a:ext cx="1872300" cy="137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50"/>
          <p:cNvSpPr txBox="1"/>
          <p:nvPr>
            <p:ph idx="2" type="subTitle"/>
          </p:nvPr>
        </p:nvSpPr>
        <p:spPr>
          <a:xfrm>
            <a:off x="747050" y="1028700"/>
            <a:ext cx="5677800" cy="4114800"/>
          </a:xfrm>
          <a:prstGeom prst="rect">
            <a:avLst/>
          </a:prstGeom>
        </p:spPr>
        <p:txBody>
          <a:bodyPr anchorCtr="0" anchor="t" bIns="91425" lIns="91425" spcFirstLastPara="1" rIns="91425" wrap="square" tIns="91425">
            <a:noAutofit/>
          </a:bodyPr>
          <a:lstStyle/>
          <a:p>
            <a:pPr indent="-318770" lvl="0" marL="457200" rtl="0" algn="l">
              <a:lnSpc>
                <a:spcPct val="80000"/>
              </a:lnSpc>
              <a:spcBef>
                <a:spcPts val="0"/>
              </a:spcBef>
              <a:spcAft>
                <a:spcPts val="0"/>
              </a:spcAft>
              <a:buClr>
                <a:schemeClr val="dk2"/>
              </a:buClr>
              <a:buSzPts val="1420"/>
              <a:buChar char="●"/>
            </a:pPr>
            <a:r>
              <a:rPr b="1" lang="en" sz="1600">
                <a:solidFill>
                  <a:schemeClr val="dk2"/>
                </a:solidFill>
              </a:rPr>
              <a:t>By using p</a:t>
            </a:r>
            <a:r>
              <a:rPr b="1" lang="en" sz="1600">
                <a:solidFill>
                  <a:schemeClr val="dk2"/>
                </a:solidFill>
              </a:rPr>
              <a:t>re-trained ERF-Net model:</a:t>
            </a:r>
            <a:endParaRPr sz="1420">
              <a:solidFill>
                <a:schemeClr val="dk2"/>
              </a:solidFill>
            </a:endParaRPr>
          </a:p>
          <a:p>
            <a:pPr indent="0" lvl="0" marL="457200" rtl="0" algn="l">
              <a:lnSpc>
                <a:spcPct val="80000"/>
              </a:lnSpc>
              <a:spcBef>
                <a:spcPts val="0"/>
              </a:spcBef>
              <a:spcAft>
                <a:spcPts val="0"/>
              </a:spcAft>
              <a:buNone/>
            </a:pPr>
            <a:r>
              <a:rPr lang="en" sz="1420">
                <a:solidFill>
                  <a:schemeClr val="dk2"/>
                </a:solidFill>
              </a:rPr>
              <a:t>With MaxEntropy, the results fell short of expectations because of the small size of the proposed networks. </a:t>
            </a:r>
            <a:endParaRPr sz="1420">
              <a:solidFill>
                <a:schemeClr val="dk2"/>
              </a:solidFill>
            </a:endParaRPr>
          </a:p>
          <a:p>
            <a:pPr indent="0" lvl="0" marL="457200" rtl="0" algn="l">
              <a:lnSpc>
                <a:spcPct val="80000"/>
              </a:lnSpc>
              <a:spcBef>
                <a:spcPts val="0"/>
              </a:spcBef>
              <a:spcAft>
                <a:spcPts val="0"/>
              </a:spcAft>
              <a:buNone/>
            </a:pPr>
            <a:r>
              <a:rPr lang="en" sz="1420">
                <a:solidFill>
                  <a:schemeClr val="dk2"/>
                </a:solidFill>
              </a:rPr>
              <a:t>MSP showed a better fit for the proposed problem, likely because of its simplicity and suitability for small-scale architectures. </a:t>
            </a:r>
            <a:endParaRPr sz="1420">
              <a:solidFill>
                <a:schemeClr val="dk2"/>
              </a:solidFill>
            </a:endParaRPr>
          </a:p>
          <a:p>
            <a:pPr indent="0" lvl="0" marL="457200" rtl="0" algn="l">
              <a:lnSpc>
                <a:spcPct val="80000"/>
              </a:lnSpc>
              <a:spcBef>
                <a:spcPts val="0"/>
              </a:spcBef>
              <a:spcAft>
                <a:spcPts val="0"/>
              </a:spcAft>
              <a:buNone/>
            </a:pPr>
            <a:r>
              <a:rPr lang="en" sz="1420">
                <a:solidFill>
                  <a:schemeClr val="dk2"/>
                </a:solidFill>
              </a:rPr>
              <a:t>MaxLogit yielded the poorest results, emphasizing the importance of considering the characteristics of the task and the model’s capacity.</a:t>
            </a:r>
            <a:endParaRPr sz="1420">
              <a:solidFill>
                <a:schemeClr val="dk2"/>
              </a:solidFill>
            </a:endParaRPr>
          </a:p>
          <a:p>
            <a:pPr indent="0" lvl="0" marL="457200" rtl="0" algn="l">
              <a:lnSpc>
                <a:spcPct val="80000"/>
              </a:lnSpc>
              <a:spcBef>
                <a:spcPts val="0"/>
              </a:spcBef>
              <a:spcAft>
                <a:spcPts val="0"/>
              </a:spcAft>
              <a:buNone/>
            </a:pPr>
            <a:r>
              <a:t/>
            </a:r>
            <a:endParaRPr sz="1420">
              <a:solidFill>
                <a:schemeClr val="dk2"/>
              </a:solidFill>
            </a:endParaRPr>
          </a:p>
          <a:p>
            <a:pPr indent="-318770" lvl="0" marL="457200" rtl="0" algn="l">
              <a:lnSpc>
                <a:spcPct val="80000"/>
              </a:lnSpc>
              <a:spcBef>
                <a:spcPts val="0"/>
              </a:spcBef>
              <a:spcAft>
                <a:spcPts val="0"/>
              </a:spcAft>
              <a:buClr>
                <a:schemeClr val="dk2"/>
              </a:buClr>
              <a:buSzPts val="1420"/>
              <a:buChar char="●"/>
            </a:pPr>
            <a:r>
              <a:rPr b="1" lang="en" sz="1600">
                <a:solidFill>
                  <a:schemeClr val="dk2"/>
                </a:solidFill>
              </a:rPr>
              <a:t>By studying the effect of Temperature scaling:</a:t>
            </a:r>
            <a:endParaRPr b="1" sz="1600">
              <a:solidFill>
                <a:schemeClr val="dk2"/>
              </a:solidFill>
            </a:endParaRPr>
          </a:p>
          <a:p>
            <a:pPr indent="0" lvl="0" marL="457200" rtl="0" algn="l">
              <a:lnSpc>
                <a:spcPct val="80000"/>
              </a:lnSpc>
              <a:spcBef>
                <a:spcPts val="0"/>
              </a:spcBef>
              <a:spcAft>
                <a:spcPts val="0"/>
              </a:spcAft>
              <a:buNone/>
            </a:pPr>
            <a:r>
              <a:rPr lang="en" sz="1420">
                <a:solidFill>
                  <a:schemeClr val="dk2"/>
                </a:solidFill>
              </a:rPr>
              <a:t>the application of temperature scaling did not significantly improve performance, indicating the complexity of enhancing the network’s predictive capabilities within the constraints of its architecture.</a:t>
            </a:r>
            <a:endParaRPr sz="1420">
              <a:solidFill>
                <a:schemeClr val="dk2"/>
              </a:solidFill>
            </a:endParaRPr>
          </a:p>
          <a:p>
            <a:pPr indent="0" lvl="0" marL="457200" rtl="0" algn="l">
              <a:lnSpc>
                <a:spcPct val="80000"/>
              </a:lnSpc>
              <a:spcBef>
                <a:spcPts val="0"/>
              </a:spcBef>
              <a:spcAft>
                <a:spcPts val="0"/>
              </a:spcAft>
              <a:buNone/>
            </a:pPr>
            <a:r>
              <a:t/>
            </a:r>
            <a:endParaRPr sz="1420">
              <a:solidFill>
                <a:schemeClr val="dk2"/>
              </a:solidFill>
            </a:endParaRPr>
          </a:p>
          <a:p>
            <a:pPr indent="-318770" lvl="0" marL="457200" rtl="0" algn="l">
              <a:lnSpc>
                <a:spcPct val="80000"/>
              </a:lnSpc>
              <a:spcBef>
                <a:spcPts val="0"/>
              </a:spcBef>
              <a:spcAft>
                <a:spcPts val="0"/>
              </a:spcAft>
              <a:buClr>
                <a:schemeClr val="dk2"/>
              </a:buClr>
              <a:buSzPts val="1420"/>
              <a:buChar char="●"/>
            </a:pPr>
            <a:r>
              <a:rPr b="1" lang="en" sz="1600">
                <a:solidFill>
                  <a:schemeClr val="dk2"/>
                </a:solidFill>
              </a:rPr>
              <a:t>By i</a:t>
            </a:r>
            <a:r>
              <a:rPr b="1" lang="en" sz="1600">
                <a:solidFill>
                  <a:srgbClr val="191919"/>
                </a:solidFill>
              </a:rPr>
              <a:t>mplementing the void classifier:</a:t>
            </a:r>
            <a:endParaRPr b="1" sz="1600">
              <a:solidFill>
                <a:srgbClr val="191919"/>
              </a:solidFill>
            </a:endParaRPr>
          </a:p>
          <a:p>
            <a:pPr indent="0" lvl="0" marL="457200" rtl="0" algn="l">
              <a:lnSpc>
                <a:spcPct val="80000"/>
              </a:lnSpc>
              <a:spcBef>
                <a:spcPts val="0"/>
              </a:spcBef>
              <a:spcAft>
                <a:spcPts val="0"/>
              </a:spcAft>
              <a:buNone/>
            </a:pPr>
            <a:r>
              <a:rPr lang="en" sz="1420">
                <a:solidFill>
                  <a:schemeClr val="dk2"/>
                </a:solidFill>
              </a:rPr>
              <a:t>BiSeNet is not an optimal network for this task. ENet prefers to maintain excellent speed over precision. ERF-Net is the best network because it is an excellent compromise between precision and efficiency in solving the problem </a:t>
            </a:r>
            <a:endParaRPr sz="1420">
              <a:solidFill>
                <a:schemeClr val="dk2"/>
              </a:solidFill>
            </a:endParaRPr>
          </a:p>
          <a:p>
            <a:pPr indent="0" lvl="0" marL="0" rtl="0" algn="l">
              <a:lnSpc>
                <a:spcPct val="80000"/>
              </a:lnSpc>
              <a:spcBef>
                <a:spcPts val="0"/>
              </a:spcBef>
              <a:spcAft>
                <a:spcPts val="0"/>
              </a:spcAft>
              <a:buSzPts val="440"/>
              <a:buNone/>
            </a:pPr>
            <a:r>
              <a:t/>
            </a:r>
            <a:endParaRPr sz="720"/>
          </a:p>
        </p:txBody>
      </p:sp>
      <p:sp>
        <p:nvSpPr>
          <p:cNvPr id="1130" name="Google Shape;1130;p50"/>
          <p:cNvSpPr txBox="1"/>
          <p:nvPr>
            <p:ph idx="3" type="subTitle"/>
          </p:nvPr>
        </p:nvSpPr>
        <p:spPr>
          <a:xfrm>
            <a:off x="747050" y="255300"/>
            <a:ext cx="6020700" cy="795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300"/>
              <a:t>Our c</a:t>
            </a:r>
            <a:r>
              <a:rPr lang="en" sz="3300"/>
              <a:t>onsiderations</a:t>
            </a:r>
            <a:endParaRPr sz="3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51"/>
          <p:cNvSpPr txBox="1"/>
          <p:nvPr>
            <p:ph idx="2" type="subTitle"/>
          </p:nvPr>
        </p:nvSpPr>
        <p:spPr>
          <a:xfrm>
            <a:off x="747050" y="1028700"/>
            <a:ext cx="5677800" cy="4114800"/>
          </a:xfrm>
          <a:prstGeom prst="rect">
            <a:avLst/>
          </a:prstGeom>
        </p:spPr>
        <p:txBody>
          <a:bodyPr anchorCtr="0" anchor="t" bIns="91425" lIns="91425" spcFirstLastPara="1" rIns="91425" wrap="square" tIns="91425">
            <a:noAutofit/>
          </a:bodyPr>
          <a:lstStyle/>
          <a:p>
            <a:pPr indent="-318770" lvl="0" marL="457200" rtl="0" algn="l">
              <a:lnSpc>
                <a:spcPct val="80000"/>
              </a:lnSpc>
              <a:spcBef>
                <a:spcPts val="0"/>
              </a:spcBef>
              <a:spcAft>
                <a:spcPts val="0"/>
              </a:spcAft>
              <a:buClr>
                <a:schemeClr val="dk2"/>
              </a:buClr>
              <a:buSzPts val="1420"/>
              <a:buChar char="●"/>
            </a:pPr>
            <a:r>
              <a:rPr b="1" lang="en" sz="1600">
                <a:solidFill>
                  <a:schemeClr val="dk2"/>
                </a:solidFill>
              </a:rPr>
              <a:t>By s</a:t>
            </a:r>
            <a:r>
              <a:rPr b="1" lang="en" sz="1600">
                <a:solidFill>
                  <a:srgbClr val="191919"/>
                </a:solidFill>
              </a:rPr>
              <a:t>tudying the effect of training loss function:</a:t>
            </a:r>
            <a:endParaRPr b="1" sz="1600">
              <a:solidFill>
                <a:srgbClr val="191919"/>
              </a:solidFill>
            </a:endParaRPr>
          </a:p>
          <a:p>
            <a:pPr indent="0" lvl="0" marL="457200" rtl="0" algn="l">
              <a:lnSpc>
                <a:spcPct val="80000"/>
              </a:lnSpc>
              <a:spcBef>
                <a:spcPts val="0"/>
              </a:spcBef>
              <a:spcAft>
                <a:spcPts val="0"/>
              </a:spcAft>
              <a:buNone/>
            </a:pPr>
            <a:r>
              <a:rPr lang="en" sz="1420">
                <a:solidFill>
                  <a:schemeClr val="dk2"/>
                </a:solidFill>
              </a:rPr>
              <a:t>Despite the use of a limited number of training epochs, additional loss optimization techniques yielded results comparable to those obtained using the ERF-Net network with Cross Entropy. This suggests that increased computational power and longer training durations could lead to superior performance compared to the default loss network.</a:t>
            </a:r>
            <a:endParaRPr sz="1420">
              <a:solidFill>
                <a:schemeClr val="dk2"/>
              </a:solidFill>
            </a:endParaRPr>
          </a:p>
          <a:p>
            <a:pPr indent="0" lvl="0" marL="457200" rtl="0" algn="l">
              <a:lnSpc>
                <a:spcPct val="80000"/>
              </a:lnSpc>
              <a:spcBef>
                <a:spcPts val="0"/>
              </a:spcBef>
              <a:spcAft>
                <a:spcPts val="0"/>
              </a:spcAft>
              <a:buNone/>
            </a:pPr>
            <a:r>
              <a:t/>
            </a:r>
            <a:endParaRPr sz="1420">
              <a:solidFill>
                <a:schemeClr val="dk2"/>
              </a:solidFill>
            </a:endParaRPr>
          </a:p>
          <a:p>
            <a:pPr indent="-318770" lvl="0" marL="457200" rtl="0" algn="l">
              <a:lnSpc>
                <a:spcPct val="80000"/>
              </a:lnSpc>
              <a:spcBef>
                <a:spcPts val="0"/>
              </a:spcBef>
              <a:spcAft>
                <a:spcPts val="0"/>
              </a:spcAft>
              <a:buClr>
                <a:schemeClr val="dk2"/>
              </a:buClr>
              <a:buSzPts val="1420"/>
              <a:buChar char="●"/>
            </a:pPr>
            <a:r>
              <a:rPr b="1" lang="en" sz="1600">
                <a:solidFill>
                  <a:schemeClr val="dk2"/>
                </a:solidFill>
              </a:rPr>
              <a:t>By s</a:t>
            </a:r>
            <a:r>
              <a:rPr b="1" lang="en" sz="1600">
                <a:solidFill>
                  <a:srgbClr val="191919"/>
                </a:solidFill>
              </a:rPr>
              <a:t>tudying the effect </a:t>
            </a:r>
            <a:r>
              <a:rPr b="1" lang="en" sz="1600">
                <a:solidFill>
                  <a:schemeClr val="dk2"/>
                </a:solidFill>
              </a:rPr>
              <a:t>of pruning:</a:t>
            </a:r>
            <a:endParaRPr b="1" sz="1600">
              <a:solidFill>
                <a:schemeClr val="dk2"/>
              </a:solidFill>
            </a:endParaRPr>
          </a:p>
          <a:p>
            <a:pPr indent="0" lvl="0" marL="457200" rtl="0" algn="l">
              <a:lnSpc>
                <a:spcPct val="80000"/>
              </a:lnSpc>
              <a:spcBef>
                <a:spcPts val="0"/>
              </a:spcBef>
              <a:spcAft>
                <a:spcPts val="0"/>
              </a:spcAft>
              <a:buNone/>
            </a:pPr>
            <a:r>
              <a:rPr lang="en" sz="1420">
                <a:solidFill>
                  <a:schemeClr val="dk2"/>
                </a:solidFill>
              </a:rPr>
              <a:t>It should be noted that while pruning is an option for reducing network complexity, it is discouraged in this context as the network itself is characterized by a limited number of parameters. Additionally, although post-training quantization can improve network latency, it's important to consider that this technique results in decreased precision, which is why it is applied after training.</a:t>
            </a:r>
            <a:endParaRPr sz="1420">
              <a:solidFill>
                <a:schemeClr val="dk2"/>
              </a:solidFill>
            </a:endParaRPr>
          </a:p>
          <a:p>
            <a:pPr indent="0" lvl="0" marL="0" rtl="0" algn="l">
              <a:lnSpc>
                <a:spcPct val="80000"/>
              </a:lnSpc>
              <a:spcBef>
                <a:spcPts val="0"/>
              </a:spcBef>
              <a:spcAft>
                <a:spcPts val="0"/>
              </a:spcAft>
              <a:buSzPts val="440"/>
              <a:buNone/>
            </a:pPr>
            <a:r>
              <a:t/>
            </a:r>
            <a:endParaRPr sz="720"/>
          </a:p>
        </p:txBody>
      </p:sp>
      <p:sp>
        <p:nvSpPr>
          <p:cNvPr id="1136" name="Google Shape;1136;p51"/>
          <p:cNvSpPr txBox="1"/>
          <p:nvPr>
            <p:ph idx="3" type="subTitle"/>
          </p:nvPr>
        </p:nvSpPr>
        <p:spPr>
          <a:xfrm>
            <a:off x="747050" y="255300"/>
            <a:ext cx="6020700" cy="795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300"/>
              <a:t>Our </a:t>
            </a:r>
            <a:r>
              <a:rPr lang="en" sz="3300"/>
              <a:t>considerations</a:t>
            </a:r>
            <a:endParaRPr sz="3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52"/>
          <p:cNvSpPr txBox="1"/>
          <p:nvPr>
            <p:ph idx="2" type="subTitle"/>
          </p:nvPr>
        </p:nvSpPr>
        <p:spPr>
          <a:xfrm>
            <a:off x="757525" y="1321850"/>
            <a:ext cx="6154500" cy="299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20">
                <a:solidFill>
                  <a:schemeClr val="dk2"/>
                </a:solidFill>
              </a:rPr>
              <a:t>After examining all the available projects, we noticed that they were all truly interesting, and honestly, we would have happy with any choice. </a:t>
            </a:r>
            <a:endParaRPr sz="1420">
              <a:solidFill>
                <a:schemeClr val="dk2"/>
              </a:solidFill>
            </a:endParaRPr>
          </a:p>
          <a:p>
            <a:pPr indent="0" lvl="0" marL="0" rtl="0" algn="l">
              <a:lnSpc>
                <a:spcPct val="100000"/>
              </a:lnSpc>
              <a:spcBef>
                <a:spcPts val="0"/>
              </a:spcBef>
              <a:spcAft>
                <a:spcPts val="0"/>
              </a:spcAft>
              <a:buNone/>
            </a:pPr>
            <a:r>
              <a:rPr lang="en" sz="1420">
                <a:solidFill>
                  <a:schemeClr val="dk2"/>
                </a:solidFill>
              </a:rPr>
              <a:t>However, our attention was drawn to this particular project </a:t>
            </a:r>
            <a:r>
              <a:rPr lang="en" sz="1420">
                <a:solidFill>
                  <a:schemeClr val="dk2"/>
                </a:solidFill>
              </a:rPr>
              <a:t>because</a:t>
            </a:r>
            <a:r>
              <a:rPr lang="en" sz="1420">
                <a:solidFill>
                  <a:schemeClr val="dk2"/>
                </a:solidFill>
              </a:rPr>
              <a:t> </a:t>
            </a:r>
            <a:r>
              <a:rPr lang="en" sz="1420">
                <a:solidFill>
                  <a:schemeClr val="dk2"/>
                </a:solidFill>
              </a:rPr>
              <a:t>segmentation</a:t>
            </a:r>
            <a:r>
              <a:rPr lang="en" sz="1420">
                <a:solidFill>
                  <a:schemeClr val="dk2"/>
                </a:solidFill>
              </a:rPr>
              <a:t> was a topic we had recently discussed during the project selection phase and which had interested us.</a:t>
            </a:r>
            <a:endParaRPr sz="1420">
              <a:solidFill>
                <a:schemeClr val="dk2"/>
              </a:solidFill>
            </a:endParaRPr>
          </a:p>
          <a:p>
            <a:pPr indent="0" lvl="0" marL="0" rtl="0" algn="l">
              <a:lnSpc>
                <a:spcPct val="100000"/>
              </a:lnSpc>
              <a:spcBef>
                <a:spcPts val="0"/>
              </a:spcBef>
              <a:spcAft>
                <a:spcPts val="0"/>
              </a:spcAft>
              <a:buNone/>
            </a:pPr>
            <a:r>
              <a:rPr lang="en" sz="1420">
                <a:solidFill>
                  <a:schemeClr val="dk2"/>
                </a:solidFill>
              </a:rPr>
              <a:t>The combination of technical challenges and potential practical applications really captivated us. The fact that we had just examined this topic further took our interest and motivation to take it. We thought that this project would give us the opportunity to put our newly acquired knowledge into practice in a direct way, allowing us to apply theoretical concepts to real-world problems.</a:t>
            </a:r>
            <a:endParaRPr sz="1420">
              <a:solidFill>
                <a:schemeClr val="dk2"/>
              </a:solidFill>
            </a:endParaRPr>
          </a:p>
          <a:p>
            <a:pPr indent="0" lvl="0" marL="0" rtl="0" algn="l">
              <a:lnSpc>
                <a:spcPct val="80000"/>
              </a:lnSpc>
              <a:spcBef>
                <a:spcPts val="0"/>
              </a:spcBef>
              <a:spcAft>
                <a:spcPts val="0"/>
              </a:spcAft>
              <a:buSzPts val="440"/>
              <a:buNone/>
            </a:pPr>
            <a:r>
              <a:t/>
            </a:r>
            <a:endParaRPr sz="720"/>
          </a:p>
        </p:txBody>
      </p:sp>
      <p:sp>
        <p:nvSpPr>
          <p:cNvPr id="1142" name="Google Shape;1142;p52"/>
          <p:cNvSpPr txBox="1"/>
          <p:nvPr>
            <p:ph idx="3" type="subTitle"/>
          </p:nvPr>
        </p:nvSpPr>
        <p:spPr>
          <a:xfrm>
            <a:off x="548950" y="618050"/>
            <a:ext cx="6968100" cy="703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Why have we chosen this project?</a:t>
            </a:r>
            <a:endParaRPr sz="3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53"/>
          <p:cNvSpPr txBox="1"/>
          <p:nvPr>
            <p:ph type="title"/>
          </p:nvPr>
        </p:nvSpPr>
        <p:spPr>
          <a:xfrm>
            <a:off x="807475" y="833950"/>
            <a:ext cx="7137300" cy="2462100"/>
          </a:xfrm>
          <a:prstGeom prst="rect">
            <a:avLst/>
          </a:prstGeom>
        </p:spPr>
        <p:txBody>
          <a:bodyPr anchorCtr="0" anchor="b" bIns="91425" lIns="91425" spcFirstLastPara="1" rIns="91425" wrap="square" tIns="91425">
            <a:normAutofit/>
          </a:bodyPr>
          <a:lstStyle/>
          <a:p>
            <a:pPr indent="0" lvl="0" marL="0" rtl="0" algn="ctr">
              <a:lnSpc>
                <a:spcPct val="75000"/>
              </a:lnSpc>
              <a:spcBef>
                <a:spcPts val="0"/>
              </a:spcBef>
              <a:spcAft>
                <a:spcPts val="0"/>
              </a:spcAft>
              <a:buNone/>
            </a:pPr>
            <a:r>
              <a:rPr lang="en"/>
              <a:t>Thanks for the attention!</a:t>
            </a:r>
            <a:endParaRPr/>
          </a:p>
        </p:txBody>
      </p:sp>
      <p:sp>
        <p:nvSpPr>
          <p:cNvPr id="1148" name="Google Shape;1148;p53"/>
          <p:cNvSpPr txBox="1"/>
          <p:nvPr>
            <p:ph idx="1" type="subTitle"/>
          </p:nvPr>
        </p:nvSpPr>
        <p:spPr>
          <a:xfrm>
            <a:off x="307175" y="4033600"/>
            <a:ext cx="2011800" cy="905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2"/>
                </a:solidFill>
              </a:rPr>
              <a:t>Gabriele Lucca</a:t>
            </a:r>
            <a:endParaRPr>
              <a:solidFill>
                <a:schemeClr val="dk2"/>
              </a:solidFill>
            </a:endParaRPr>
          </a:p>
          <a:p>
            <a:pPr indent="0" lvl="0" marL="0" rtl="0" algn="l">
              <a:spcBef>
                <a:spcPts val="0"/>
              </a:spcBef>
              <a:spcAft>
                <a:spcPts val="0"/>
              </a:spcAft>
              <a:buNone/>
            </a:pPr>
            <a:r>
              <a:rPr lang="en">
                <a:solidFill>
                  <a:schemeClr val="dk2"/>
                </a:solidFill>
              </a:rPr>
              <a:t>Matteo Martini</a:t>
            </a:r>
            <a:endParaRPr>
              <a:solidFill>
                <a:schemeClr val="dk2"/>
              </a:solidFill>
            </a:endParaRPr>
          </a:p>
          <a:p>
            <a:pPr indent="0" lvl="0" marL="0" rtl="0" algn="l">
              <a:spcBef>
                <a:spcPts val="0"/>
              </a:spcBef>
              <a:spcAft>
                <a:spcPts val="0"/>
              </a:spcAft>
              <a:buNone/>
            </a:pPr>
            <a:r>
              <a:rPr lang="en">
                <a:solidFill>
                  <a:schemeClr val="dk2"/>
                </a:solidFill>
              </a:rPr>
              <a:t>Andrea Pio Scaturro</a:t>
            </a:r>
            <a:endParaRPr>
              <a:solidFill>
                <a:schemeClr val="dk2"/>
              </a:solidFill>
            </a:endParaRPr>
          </a:p>
        </p:txBody>
      </p:sp>
      <p:sp>
        <p:nvSpPr>
          <p:cNvPr id="1149" name="Google Shape;1149;p53"/>
          <p:cNvSpPr/>
          <p:nvPr/>
        </p:nvSpPr>
        <p:spPr>
          <a:xfrm>
            <a:off x="7735577" y="4435025"/>
            <a:ext cx="704228" cy="30654"/>
          </a:xfrm>
          <a:custGeom>
            <a:rect b="b" l="l" r="r" t="t"/>
            <a:pathLst>
              <a:path extrusionOk="0" h="785" w="18034">
                <a:moveTo>
                  <a:pt x="1" y="0"/>
                </a:moveTo>
                <a:lnTo>
                  <a:pt x="1" y="785"/>
                </a:lnTo>
                <a:lnTo>
                  <a:pt x="18034" y="785"/>
                </a:lnTo>
                <a:lnTo>
                  <a:pt x="18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3"/>
          <p:cNvSpPr txBox="1"/>
          <p:nvPr>
            <p:ph idx="1" type="subTitle"/>
          </p:nvPr>
        </p:nvSpPr>
        <p:spPr>
          <a:xfrm>
            <a:off x="2152075" y="3191875"/>
            <a:ext cx="4448100" cy="1058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Rozha One"/>
                <a:ea typeface="Rozha One"/>
                <a:cs typeface="Rozha One"/>
                <a:sym typeface="Rozha One"/>
              </a:rPr>
              <a:t>Do you have 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32"/>
          <p:cNvSpPr txBox="1"/>
          <p:nvPr>
            <p:ph type="title"/>
          </p:nvPr>
        </p:nvSpPr>
        <p:spPr>
          <a:xfrm>
            <a:off x="1684975" y="2317627"/>
            <a:ext cx="4555800" cy="152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rPr lang="en"/>
              <a:t>of the project</a:t>
            </a:r>
            <a:endParaRPr/>
          </a:p>
        </p:txBody>
      </p:sp>
      <p:sp>
        <p:nvSpPr>
          <p:cNvPr id="971" name="Google Shape;971;p32"/>
          <p:cNvSpPr txBox="1"/>
          <p:nvPr>
            <p:ph idx="2" type="title"/>
          </p:nvPr>
        </p:nvSpPr>
        <p:spPr>
          <a:xfrm>
            <a:off x="1684975" y="962402"/>
            <a:ext cx="1872300" cy="137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33"/>
          <p:cNvSpPr txBox="1"/>
          <p:nvPr>
            <p:ph idx="2" type="subTitle"/>
          </p:nvPr>
        </p:nvSpPr>
        <p:spPr>
          <a:xfrm>
            <a:off x="747050" y="1207725"/>
            <a:ext cx="5181600" cy="3126000"/>
          </a:xfrm>
          <a:prstGeom prst="rect">
            <a:avLst/>
          </a:prstGeom>
        </p:spPr>
        <p:txBody>
          <a:bodyPr anchorCtr="0" anchor="t" bIns="91425" lIns="91425" spcFirstLastPara="1" rIns="91425" wrap="square" tIns="91425">
            <a:noAutofit/>
          </a:bodyPr>
          <a:lstStyle/>
          <a:p>
            <a:pPr indent="-318770" lvl="0" marL="457200" rtl="0" algn="l">
              <a:lnSpc>
                <a:spcPct val="80000"/>
              </a:lnSpc>
              <a:spcBef>
                <a:spcPts val="0"/>
              </a:spcBef>
              <a:spcAft>
                <a:spcPts val="0"/>
              </a:spcAft>
              <a:buClr>
                <a:schemeClr val="dk2"/>
              </a:buClr>
              <a:buSzPts val="1420"/>
              <a:buChar char="●"/>
            </a:pPr>
            <a:r>
              <a:rPr lang="en" sz="1420">
                <a:solidFill>
                  <a:schemeClr val="dk2"/>
                </a:solidFill>
              </a:rPr>
              <a:t>To provide an effective and efficient solution for anomaly segmentation in road scenes, while ensuring the practicality and scalability of the models.</a:t>
            </a:r>
            <a:endParaRPr sz="1420">
              <a:solidFill>
                <a:schemeClr val="dk2"/>
              </a:solidFill>
            </a:endParaRPr>
          </a:p>
          <a:p>
            <a:pPr indent="0" lvl="0" marL="457200" rtl="0" algn="l">
              <a:lnSpc>
                <a:spcPct val="80000"/>
              </a:lnSpc>
              <a:spcBef>
                <a:spcPts val="0"/>
              </a:spcBef>
              <a:spcAft>
                <a:spcPts val="0"/>
              </a:spcAft>
              <a:buNone/>
            </a:pPr>
            <a:r>
              <a:t/>
            </a:r>
            <a:endParaRPr sz="1420">
              <a:solidFill>
                <a:schemeClr val="dk2"/>
              </a:solidFill>
            </a:endParaRPr>
          </a:p>
          <a:p>
            <a:pPr indent="-318770" lvl="0" marL="457200" rtl="0" algn="l">
              <a:lnSpc>
                <a:spcPct val="80000"/>
              </a:lnSpc>
              <a:spcBef>
                <a:spcPts val="0"/>
              </a:spcBef>
              <a:spcAft>
                <a:spcPts val="0"/>
              </a:spcAft>
              <a:buClr>
                <a:schemeClr val="dk2"/>
              </a:buClr>
              <a:buSzPts val="1420"/>
              <a:buChar char="●"/>
            </a:pPr>
            <a:r>
              <a:rPr lang="en" sz="1420">
                <a:solidFill>
                  <a:schemeClr val="dk2"/>
                </a:solidFill>
              </a:rPr>
              <a:t>To present a thorough analysis of methodologies for real-time anomaly segmentation, focusing on the use of lightweight deep learning models.</a:t>
            </a:r>
            <a:endParaRPr sz="1420">
              <a:solidFill>
                <a:schemeClr val="dk2"/>
              </a:solidFill>
            </a:endParaRPr>
          </a:p>
          <a:p>
            <a:pPr indent="0" lvl="0" marL="457200" rtl="0" algn="l">
              <a:lnSpc>
                <a:spcPct val="80000"/>
              </a:lnSpc>
              <a:spcBef>
                <a:spcPts val="0"/>
              </a:spcBef>
              <a:spcAft>
                <a:spcPts val="0"/>
              </a:spcAft>
              <a:buNone/>
            </a:pPr>
            <a:r>
              <a:t/>
            </a:r>
            <a:endParaRPr sz="1420">
              <a:solidFill>
                <a:schemeClr val="dk2"/>
              </a:solidFill>
            </a:endParaRPr>
          </a:p>
          <a:p>
            <a:pPr indent="-318770" lvl="0" marL="457200" rtl="0" algn="l">
              <a:lnSpc>
                <a:spcPct val="80000"/>
              </a:lnSpc>
              <a:spcBef>
                <a:spcPts val="0"/>
              </a:spcBef>
              <a:spcAft>
                <a:spcPts val="0"/>
              </a:spcAft>
              <a:buClr>
                <a:schemeClr val="dk2"/>
              </a:buClr>
              <a:buSzPts val="1420"/>
              <a:buChar char="●"/>
            </a:pPr>
            <a:r>
              <a:rPr lang="en" sz="1420">
                <a:solidFill>
                  <a:schemeClr val="dk2"/>
                </a:solidFill>
              </a:rPr>
              <a:t>To evaluate the effectiveness of models such as ERFNet, ENet, and BiSeNet, using various test datasets including Road Anomaly, Road Obstacle, and Fishyscapes.</a:t>
            </a:r>
            <a:endParaRPr sz="1420">
              <a:solidFill>
                <a:schemeClr val="dk2"/>
              </a:solidFill>
            </a:endParaRPr>
          </a:p>
          <a:p>
            <a:pPr indent="0" lvl="0" marL="457200" rtl="0" algn="l">
              <a:lnSpc>
                <a:spcPct val="80000"/>
              </a:lnSpc>
              <a:spcBef>
                <a:spcPts val="0"/>
              </a:spcBef>
              <a:spcAft>
                <a:spcPts val="0"/>
              </a:spcAft>
              <a:buNone/>
            </a:pPr>
            <a:r>
              <a:t/>
            </a:r>
            <a:endParaRPr sz="1420">
              <a:solidFill>
                <a:schemeClr val="dk2"/>
              </a:solidFill>
            </a:endParaRPr>
          </a:p>
          <a:p>
            <a:pPr indent="-318770" lvl="0" marL="457200" rtl="0" algn="l">
              <a:lnSpc>
                <a:spcPct val="80000"/>
              </a:lnSpc>
              <a:spcBef>
                <a:spcPts val="0"/>
              </a:spcBef>
              <a:spcAft>
                <a:spcPts val="0"/>
              </a:spcAft>
              <a:buClr>
                <a:schemeClr val="dk2"/>
              </a:buClr>
              <a:buSzPts val="1420"/>
              <a:buChar char="●"/>
            </a:pPr>
            <a:r>
              <a:rPr lang="en" sz="1420">
                <a:solidFill>
                  <a:schemeClr val="dk2"/>
                </a:solidFill>
              </a:rPr>
              <a:t>To explore the impact of temperature scaling for model confidence calibration.</a:t>
            </a:r>
            <a:endParaRPr sz="1420">
              <a:solidFill>
                <a:schemeClr val="dk2"/>
              </a:solidFill>
            </a:endParaRPr>
          </a:p>
          <a:p>
            <a:pPr indent="0" lvl="0" marL="457200" rtl="0" algn="l">
              <a:lnSpc>
                <a:spcPct val="80000"/>
              </a:lnSpc>
              <a:spcBef>
                <a:spcPts val="0"/>
              </a:spcBef>
              <a:spcAft>
                <a:spcPts val="0"/>
              </a:spcAft>
              <a:buNone/>
            </a:pPr>
            <a:r>
              <a:t/>
            </a:r>
            <a:endParaRPr sz="1420">
              <a:solidFill>
                <a:schemeClr val="dk2"/>
              </a:solidFill>
            </a:endParaRPr>
          </a:p>
          <a:p>
            <a:pPr indent="-318770" lvl="0" marL="457200" rtl="0" algn="l">
              <a:lnSpc>
                <a:spcPct val="80000"/>
              </a:lnSpc>
              <a:spcBef>
                <a:spcPts val="0"/>
              </a:spcBef>
              <a:spcAft>
                <a:spcPts val="0"/>
              </a:spcAft>
              <a:buClr>
                <a:schemeClr val="dk2"/>
              </a:buClr>
              <a:buSzPts val="1420"/>
              <a:buChar char="●"/>
            </a:pPr>
            <a:r>
              <a:rPr lang="en" sz="1420">
                <a:solidFill>
                  <a:schemeClr val="dk2"/>
                </a:solidFill>
              </a:rPr>
              <a:t>To investigate loss functions and pruning strategies to enhance the efficiency and effectiveness in the models</a:t>
            </a:r>
            <a:endParaRPr sz="1420">
              <a:solidFill>
                <a:schemeClr val="dk2"/>
              </a:solidFill>
            </a:endParaRPr>
          </a:p>
          <a:p>
            <a:pPr indent="0" lvl="0" marL="0" rtl="0" algn="l">
              <a:lnSpc>
                <a:spcPct val="80000"/>
              </a:lnSpc>
              <a:spcBef>
                <a:spcPts val="0"/>
              </a:spcBef>
              <a:spcAft>
                <a:spcPts val="0"/>
              </a:spcAft>
              <a:buSzPts val="440"/>
              <a:buNone/>
            </a:pPr>
            <a:r>
              <a:t/>
            </a:r>
            <a:endParaRPr sz="720"/>
          </a:p>
        </p:txBody>
      </p:sp>
      <p:sp>
        <p:nvSpPr>
          <p:cNvPr id="977" name="Google Shape;977;p33"/>
          <p:cNvSpPr txBox="1"/>
          <p:nvPr>
            <p:ph idx="3" type="subTitle"/>
          </p:nvPr>
        </p:nvSpPr>
        <p:spPr>
          <a:xfrm>
            <a:off x="747050" y="331500"/>
            <a:ext cx="6020700" cy="795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300"/>
              <a:t>Our goals</a:t>
            </a:r>
            <a:endParaRPr sz="3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34"/>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sp>
        <p:nvSpPr>
          <p:cNvPr id="983" name="Google Shape;983;p34"/>
          <p:cNvSpPr txBox="1"/>
          <p:nvPr/>
        </p:nvSpPr>
        <p:spPr>
          <a:xfrm>
            <a:off x="720000" y="1017725"/>
            <a:ext cx="4745100" cy="19857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b="1" lang="en" sz="1600">
                <a:solidFill>
                  <a:schemeClr val="dk2"/>
                </a:solidFill>
                <a:latin typeface="Source Sans Pro"/>
                <a:ea typeface="Source Sans Pro"/>
                <a:cs typeface="Source Sans Pro"/>
                <a:sym typeface="Source Sans Pro"/>
              </a:rPr>
              <a:t>Cityscapes</a:t>
            </a:r>
            <a:endParaRPr b="1" sz="1600">
              <a:solidFill>
                <a:schemeClr val="dk2"/>
              </a:solidFill>
              <a:latin typeface="Source Sans Pro"/>
              <a:ea typeface="Source Sans Pro"/>
              <a:cs typeface="Source Sans Pro"/>
              <a:sym typeface="Source Sans Pro"/>
            </a:endParaRPr>
          </a:p>
          <a:p>
            <a:pPr indent="0" lvl="0" marL="0" rtl="0" algn="l">
              <a:lnSpc>
                <a:spcPct val="105000"/>
              </a:lnSpc>
              <a:spcBef>
                <a:spcPts val="0"/>
              </a:spcBef>
              <a:spcAft>
                <a:spcPts val="0"/>
              </a:spcAft>
              <a:buNone/>
            </a:pPr>
            <a:r>
              <a:rPr lang="en" sz="1200">
                <a:solidFill>
                  <a:schemeClr val="dk2"/>
                </a:solidFill>
                <a:latin typeface="Source Sans Pro"/>
                <a:ea typeface="Source Sans Pro"/>
                <a:cs typeface="Source Sans Pro"/>
                <a:sym typeface="Source Sans Pro"/>
              </a:rPr>
              <a:t>Cityscapes is a large dataset commonly used for training artificial vision models, especially for semantic segmentation and object detection in urban context. </a:t>
            </a:r>
            <a:endParaRPr sz="1200">
              <a:solidFill>
                <a:schemeClr val="dk2"/>
              </a:solidFill>
              <a:latin typeface="Source Sans Pro"/>
              <a:ea typeface="Source Sans Pro"/>
              <a:cs typeface="Source Sans Pro"/>
              <a:sym typeface="Source Sans Pro"/>
            </a:endParaRPr>
          </a:p>
          <a:p>
            <a:pPr indent="0" lvl="0" marL="0" rtl="0" algn="l">
              <a:lnSpc>
                <a:spcPct val="105000"/>
              </a:lnSpc>
              <a:spcBef>
                <a:spcPts val="0"/>
              </a:spcBef>
              <a:spcAft>
                <a:spcPts val="0"/>
              </a:spcAft>
              <a:buNone/>
            </a:pPr>
            <a:r>
              <a:rPr lang="en" sz="1200">
                <a:solidFill>
                  <a:schemeClr val="dk2"/>
                </a:solidFill>
                <a:latin typeface="Source Sans Pro"/>
                <a:ea typeface="Source Sans Pro"/>
                <a:cs typeface="Source Sans Pro"/>
                <a:sym typeface="Source Sans Pro"/>
              </a:rPr>
              <a:t>It contains a vast set of high-resolution images acquired in 50 different cities, annotated with semantic labels for roads, sidewalks, buildings, vehicles, people, and other urban objects.</a:t>
            </a:r>
            <a:endParaRPr sz="1200">
              <a:solidFill>
                <a:schemeClr val="dk2"/>
              </a:solidFill>
              <a:latin typeface="Source Sans Pro"/>
              <a:ea typeface="Source Sans Pro"/>
              <a:cs typeface="Source Sans Pro"/>
              <a:sym typeface="Source Sans Pro"/>
            </a:endParaRPr>
          </a:p>
          <a:p>
            <a:pPr indent="0" lvl="0" marL="0" rtl="0" algn="l">
              <a:lnSpc>
                <a:spcPct val="105000"/>
              </a:lnSpc>
              <a:spcBef>
                <a:spcPts val="0"/>
              </a:spcBef>
              <a:spcAft>
                <a:spcPts val="0"/>
              </a:spcAft>
              <a:buNone/>
            </a:pPr>
            <a:r>
              <a:rPr lang="en" sz="1200">
                <a:solidFill>
                  <a:srgbClr val="0D0D0D"/>
                </a:solidFill>
                <a:highlight>
                  <a:srgbClr val="FFFFFF"/>
                </a:highlight>
                <a:latin typeface="Source Sans Pro"/>
                <a:ea typeface="Source Sans Pro"/>
                <a:cs typeface="Source Sans Pro"/>
                <a:sym typeface="Source Sans Pro"/>
              </a:rPr>
              <a:t>To increase diversity, the images were collected in different seasons of the year and under good/medium weather conditions.</a:t>
            </a:r>
            <a:endParaRPr b="1" sz="1200">
              <a:solidFill>
                <a:schemeClr val="dk2"/>
              </a:solidFill>
              <a:latin typeface="Source Sans Pro"/>
              <a:ea typeface="Source Sans Pro"/>
              <a:cs typeface="Source Sans Pro"/>
              <a:sym typeface="Source Sans Pro"/>
            </a:endParaRPr>
          </a:p>
        </p:txBody>
      </p:sp>
      <p:pic>
        <p:nvPicPr>
          <p:cNvPr id="984" name="Google Shape;984;p34"/>
          <p:cNvPicPr preferRelativeResize="0"/>
          <p:nvPr/>
        </p:nvPicPr>
        <p:blipFill>
          <a:blip r:embed="rId3">
            <a:alphaModFix/>
          </a:blip>
          <a:stretch>
            <a:fillRect/>
          </a:stretch>
        </p:blipFill>
        <p:spPr>
          <a:xfrm>
            <a:off x="5530000" y="1405400"/>
            <a:ext cx="2853465" cy="1421163"/>
          </a:xfrm>
          <a:prstGeom prst="rect">
            <a:avLst/>
          </a:prstGeom>
          <a:noFill/>
          <a:ln>
            <a:noFill/>
          </a:ln>
        </p:spPr>
      </p:pic>
      <p:sp>
        <p:nvSpPr>
          <p:cNvPr id="985" name="Google Shape;985;p34"/>
          <p:cNvSpPr txBox="1"/>
          <p:nvPr/>
        </p:nvSpPr>
        <p:spPr>
          <a:xfrm>
            <a:off x="720000" y="3030025"/>
            <a:ext cx="4306200" cy="17916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Clr>
                <a:schemeClr val="dk2"/>
              </a:buClr>
              <a:buSzPts val="1100"/>
              <a:buFont typeface="Arial"/>
              <a:buNone/>
            </a:pPr>
            <a:r>
              <a:rPr b="1" lang="en" sz="1600">
                <a:solidFill>
                  <a:schemeClr val="dk2"/>
                </a:solidFill>
                <a:latin typeface="Source Sans Pro"/>
                <a:ea typeface="Source Sans Pro"/>
                <a:cs typeface="Source Sans Pro"/>
                <a:sym typeface="Source Sans Pro"/>
              </a:rPr>
              <a:t>RoadObstacle</a:t>
            </a:r>
            <a:endParaRPr b="1" sz="1600">
              <a:solidFill>
                <a:schemeClr val="dk2"/>
              </a:solidFill>
              <a:latin typeface="Source Sans Pro"/>
              <a:ea typeface="Source Sans Pro"/>
              <a:cs typeface="Source Sans Pro"/>
              <a:sym typeface="Source Sans Pro"/>
            </a:endParaRPr>
          </a:p>
          <a:p>
            <a:pPr indent="0" lvl="0" marL="0" rtl="0" algn="l">
              <a:lnSpc>
                <a:spcPct val="105000"/>
              </a:lnSpc>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RoadObstacle dataset is specifically designed for detecting obstacles on roads. It contains images of various road and environmental conditions, with a particular emphasis on the presence of obstacles such as debris, abandoned vehicles, construction work, and other potential hazards. The images are annotated with detailed information about the obstacles present.</a:t>
            </a:r>
            <a:endParaRPr sz="1800">
              <a:solidFill>
                <a:schemeClr val="lt2"/>
              </a:solidFill>
              <a:latin typeface="Source Sans Pro"/>
              <a:ea typeface="Source Sans Pro"/>
              <a:cs typeface="Source Sans Pro"/>
              <a:sym typeface="Source Sans Pro"/>
            </a:endParaRPr>
          </a:p>
        </p:txBody>
      </p:sp>
      <p:pic>
        <p:nvPicPr>
          <p:cNvPr id="986" name="Google Shape;986;p34"/>
          <p:cNvPicPr preferRelativeResize="0"/>
          <p:nvPr/>
        </p:nvPicPr>
        <p:blipFill>
          <a:blip r:embed="rId4">
            <a:alphaModFix/>
          </a:blip>
          <a:stretch>
            <a:fillRect/>
          </a:stretch>
        </p:blipFill>
        <p:spPr>
          <a:xfrm>
            <a:off x="5530000" y="3125939"/>
            <a:ext cx="2894002" cy="16278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35"/>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sp>
        <p:nvSpPr>
          <p:cNvPr id="992" name="Google Shape;992;p35"/>
          <p:cNvSpPr txBox="1"/>
          <p:nvPr/>
        </p:nvSpPr>
        <p:spPr>
          <a:xfrm>
            <a:off x="720000" y="1017725"/>
            <a:ext cx="4306200" cy="14529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sz="1600">
                <a:solidFill>
                  <a:schemeClr val="dk2"/>
                </a:solidFill>
                <a:latin typeface="Source Sans Pro"/>
                <a:ea typeface="Source Sans Pro"/>
                <a:cs typeface="Source Sans Pro"/>
                <a:sym typeface="Source Sans Pro"/>
              </a:rPr>
              <a:t>RoadAnomaly</a:t>
            </a:r>
            <a:endParaRPr b="1" sz="1600">
              <a:solidFill>
                <a:schemeClr val="dk2"/>
              </a:solidFill>
              <a:latin typeface="Source Sans Pro"/>
              <a:ea typeface="Source Sans Pro"/>
              <a:cs typeface="Source Sans Pro"/>
              <a:sym typeface="Source Sans Pro"/>
            </a:endParaRPr>
          </a:p>
          <a:p>
            <a:pPr indent="0" lvl="0" marL="0" rtl="0" algn="l">
              <a:lnSpc>
                <a:spcPct val="110000"/>
              </a:lnSpc>
              <a:spcBef>
                <a:spcPts val="0"/>
              </a:spcBef>
              <a:spcAft>
                <a:spcPts val="0"/>
              </a:spcAft>
              <a:buNone/>
            </a:pPr>
            <a:r>
              <a:rPr lang="en" sz="1200">
                <a:solidFill>
                  <a:schemeClr val="dk2"/>
                </a:solidFill>
                <a:latin typeface="Source Sans Pro"/>
                <a:ea typeface="Source Sans Pro"/>
                <a:cs typeface="Source Sans Pro"/>
                <a:sym typeface="Source Sans Pro"/>
              </a:rPr>
              <a:t>RoadAnomaly is a dataset focused on identifying anomalies and non-standard conditions on roads. This dataset contains a wide range of images representing atypical situations such as potholes, cracks, damaged road signs, and other irregularities that can affect traffic safety and flow.</a:t>
            </a:r>
            <a:endParaRPr sz="1200">
              <a:solidFill>
                <a:schemeClr val="dk2"/>
              </a:solidFill>
              <a:latin typeface="Source Sans Pro"/>
              <a:ea typeface="Source Sans Pro"/>
              <a:cs typeface="Source Sans Pro"/>
              <a:sym typeface="Source Sans Pro"/>
            </a:endParaRPr>
          </a:p>
        </p:txBody>
      </p:sp>
      <p:sp>
        <p:nvSpPr>
          <p:cNvPr id="993" name="Google Shape;993;p35"/>
          <p:cNvSpPr txBox="1"/>
          <p:nvPr/>
        </p:nvSpPr>
        <p:spPr>
          <a:xfrm>
            <a:off x="720000" y="2977775"/>
            <a:ext cx="4306200" cy="16563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sz="1600">
                <a:solidFill>
                  <a:srgbClr val="0D0D0D"/>
                </a:solidFill>
                <a:highlight>
                  <a:srgbClr val="FFFFFF"/>
                </a:highlight>
                <a:latin typeface="Source Sans Pro"/>
                <a:ea typeface="Source Sans Pro"/>
                <a:cs typeface="Source Sans Pro"/>
                <a:sym typeface="Source Sans Pro"/>
              </a:rPr>
              <a:t>Fishyscapes</a:t>
            </a:r>
            <a:endParaRPr b="1" sz="1600">
              <a:solidFill>
                <a:srgbClr val="0D0D0D"/>
              </a:solidFill>
              <a:highlight>
                <a:srgbClr val="FFFFFF"/>
              </a:highlight>
              <a:latin typeface="Source Sans Pro"/>
              <a:ea typeface="Source Sans Pro"/>
              <a:cs typeface="Source Sans Pro"/>
              <a:sym typeface="Source Sans Pro"/>
            </a:endParaRPr>
          </a:p>
          <a:p>
            <a:pPr indent="0" lvl="0" marL="0" rtl="0" algn="l">
              <a:lnSpc>
                <a:spcPct val="110000"/>
              </a:lnSpc>
              <a:spcBef>
                <a:spcPts val="0"/>
              </a:spcBef>
              <a:spcAft>
                <a:spcPts val="0"/>
              </a:spcAft>
              <a:buNone/>
            </a:pPr>
            <a:r>
              <a:rPr lang="en" sz="1200">
                <a:solidFill>
                  <a:srgbClr val="0D0D0D"/>
                </a:solidFill>
                <a:highlight>
                  <a:srgbClr val="FFFFFF"/>
                </a:highlight>
                <a:latin typeface="Source Sans Pro"/>
                <a:ea typeface="Source Sans Pro"/>
                <a:cs typeface="Source Sans Pro"/>
                <a:sym typeface="Source Sans Pro"/>
              </a:rPr>
              <a:t>The scapes benchmark for spotting anomalies uses images with "cut and paste" anomalies taken from different contexts. This can be a problem because the anomalies stand out too much and seem unnatural in the picture. To make the anomalies more realistic and harder to spot, they are placed in the scene with lighting and position similar to real anomalies.</a:t>
            </a:r>
            <a:endParaRPr sz="1800">
              <a:solidFill>
                <a:schemeClr val="lt2"/>
              </a:solidFill>
              <a:latin typeface="Source Sans Pro"/>
              <a:ea typeface="Source Sans Pro"/>
              <a:cs typeface="Source Sans Pro"/>
              <a:sym typeface="Source Sans Pro"/>
            </a:endParaRPr>
          </a:p>
        </p:txBody>
      </p:sp>
      <p:pic>
        <p:nvPicPr>
          <p:cNvPr id="994" name="Google Shape;994;p35"/>
          <p:cNvPicPr preferRelativeResize="0"/>
          <p:nvPr/>
        </p:nvPicPr>
        <p:blipFill>
          <a:blip r:embed="rId3">
            <a:alphaModFix/>
          </a:blip>
          <a:stretch>
            <a:fillRect/>
          </a:stretch>
        </p:blipFill>
        <p:spPr>
          <a:xfrm>
            <a:off x="5178600" y="1077550"/>
            <a:ext cx="2913824" cy="1639024"/>
          </a:xfrm>
          <a:prstGeom prst="rect">
            <a:avLst/>
          </a:prstGeom>
          <a:noFill/>
          <a:ln>
            <a:noFill/>
          </a:ln>
        </p:spPr>
      </p:pic>
      <p:pic>
        <p:nvPicPr>
          <p:cNvPr id="995" name="Google Shape;995;p35"/>
          <p:cNvPicPr preferRelativeResize="0"/>
          <p:nvPr/>
        </p:nvPicPr>
        <p:blipFill>
          <a:blip r:embed="rId4">
            <a:alphaModFix/>
          </a:blip>
          <a:stretch>
            <a:fillRect/>
          </a:stretch>
        </p:blipFill>
        <p:spPr>
          <a:xfrm>
            <a:off x="5178600" y="3134500"/>
            <a:ext cx="2913823" cy="14569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36"/>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ERF-NET</a:t>
            </a:r>
            <a:endParaRPr/>
          </a:p>
        </p:txBody>
      </p:sp>
      <p:sp>
        <p:nvSpPr>
          <p:cNvPr id="1001" name="Google Shape;1001;p36"/>
          <p:cNvSpPr txBox="1"/>
          <p:nvPr>
            <p:ph idx="1" type="subTitle"/>
          </p:nvPr>
        </p:nvSpPr>
        <p:spPr>
          <a:xfrm>
            <a:off x="357750" y="1074925"/>
            <a:ext cx="4710900" cy="3125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2"/>
              </a:buClr>
              <a:buSzPts val="1100"/>
              <a:buFont typeface="Arial"/>
              <a:buNone/>
            </a:pPr>
            <a:r>
              <a:rPr lang="en" sz="1325">
                <a:solidFill>
                  <a:srgbClr val="191919"/>
                </a:solidFill>
              </a:rPr>
              <a:t>"ErfNet: Efficient Residual Factorized Network"</a:t>
            </a:r>
            <a:endParaRPr sz="1325">
              <a:solidFill>
                <a:srgbClr val="191919"/>
              </a:solidFill>
            </a:endParaRPr>
          </a:p>
          <a:p>
            <a:pPr indent="0" lvl="0" marL="0" rtl="0" algn="l">
              <a:lnSpc>
                <a:spcPct val="90000"/>
              </a:lnSpc>
              <a:spcBef>
                <a:spcPts val="0"/>
              </a:spcBef>
              <a:spcAft>
                <a:spcPts val="0"/>
              </a:spcAft>
              <a:buClr>
                <a:schemeClr val="dk2"/>
              </a:buClr>
              <a:buSzPts val="1100"/>
              <a:buFont typeface="Arial"/>
              <a:buNone/>
            </a:pPr>
            <a:r>
              <a:t/>
            </a:r>
            <a:endParaRPr sz="1325">
              <a:solidFill>
                <a:srgbClr val="191919"/>
              </a:solidFill>
            </a:endParaRPr>
          </a:p>
          <a:p>
            <a:pPr indent="-312737" lvl="0" marL="457200" rtl="0" algn="l">
              <a:lnSpc>
                <a:spcPct val="90000"/>
              </a:lnSpc>
              <a:spcBef>
                <a:spcPts val="0"/>
              </a:spcBef>
              <a:spcAft>
                <a:spcPts val="0"/>
              </a:spcAft>
              <a:buClr>
                <a:srgbClr val="191919"/>
              </a:buClr>
              <a:buSzPts val="1325"/>
              <a:buChar char="●"/>
            </a:pPr>
            <a:r>
              <a:rPr lang="en" sz="1325">
                <a:solidFill>
                  <a:srgbClr val="191919"/>
                </a:solidFill>
              </a:rPr>
              <a:t>Designed for real-time and precise semantic segmentation tasks.</a:t>
            </a:r>
            <a:endParaRPr sz="1325">
              <a:solidFill>
                <a:srgbClr val="191919"/>
              </a:solidFill>
            </a:endParaRPr>
          </a:p>
          <a:p>
            <a:pPr indent="-312737" lvl="0" marL="457200" rtl="0" algn="l">
              <a:lnSpc>
                <a:spcPct val="90000"/>
              </a:lnSpc>
              <a:spcBef>
                <a:spcPts val="0"/>
              </a:spcBef>
              <a:spcAft>
                <a:spcPts val="0"/>
              </a:spcAft>
              <a:buClr>
                <a:srgbClr val="191919"/>
              </a:buClr>
              <a:buSzPts val="1325"/>
              <a:buChar char="●"/>
            </a:pPr>
            <a:r>
              <a:rPr lang="en" sz="1350">
                <a:solidFill>
                  <a:srgbClr val="191919"/>
                </a:solidFill>
              </a:rPr>
              <a:t>Sequential organization into an encoder-decoder architecture. Small decoder.</a:t>
            </a:r>
            <a:endParaRPr sz="1325">
              <a:solidFill>
                <a:srgbClr val="191919"/>
              </a:solidFill>
            </a:endParaRPr>
          </a:p>
          <a:p>
            <a:pPr indent="-312737" lvl="0" marL="457200" rtl="0" algn="l">
              <a:lnSpc>
                <a:spcPct val="90000"/>
              </a:lnSpc>
              <a:spcBef>
                <a:spcPts val="0"/>
              </a:spcBef>
              <a:spcAft>
                <a:spcPts val="0"/>
              </a:spcAft>
              <a:buClr>
                <a:srgbClr val="191919"/>
              </a:buClr>
              <a:buSzPts val="1325"/>
              <a:buChar char="●"/>
            </a:pPr>
            <a:r>
              <a:rPr lang="en" sz="1350">
                <a:solidFill>
                  <a:srgbClr val="191919"/>
                </a:solidFill>
              </a:rPr>
              <a:t>Integration of residual blocks for deep representation learning and design with skip connections.</a:t>
            </a:r>
            <a:endParaRPr sz="1325">
              <a:solidFill>
                <a:srgbClr val="191919"/>
              </a:solidFill>
            </a:endParaRPr>
          </a:p>
          <a:p>
            <a:pPr indent="-312737" lvl="0" marL="457200" rtl="0" algn="l">
              <a:lnSpc>
                <a:spcPct val="90000"/>
              </a:lnSpc>
              <a:spcBef>
                <a:spcPts val="0"/>
              </a:spcBef>
              <a:spcAft>
                <a:spcPts val="0"/>
              </a:spcAft>
              <a:buClr>
                <a:srgbClr val="191919"/>
              </a:buClr>
              <a:buSzPts val="1325"/>
              <a:buChar char="●"/>
            </a:pPr>
            <a:r>
              <a:rPr lang="en" sz="1350">
                <a:solidFill>
                  <a:srgbClr val="191919"/>
                </a:solidFill>
              </a:rPr>
              <a:t>Optimized efficiency with factorized convolutions, reducing parameters and computational complexity.</a:t>
            </a:r>
            <a:endParaRPr sz="1325">
              <a:solidFill>
                <a:srgbClr val="191919"/>
              </a:solidFill>
            </a:endParaRPr>
          </a:p>
          <a:p>
            <a:pPr indent="-312737" lvl="0" marL="457200" rtl="0" algn="l">
              <a:lnSpc>
                <a:spcPct val="90000"/>
              </a:lnSpc>
              <a:spcBef>
                <a:spcPts val="0"/>
              </a:spcBef>
              <a:spcAft>
                <a:spcPts val="0"/>
              </a:spcAft>
              <a:buClr>
                <a:srgbClr val="191919"/>
              </a:buClr>
              <a:buSzPts val="1325"/>
              <a:buChar char="●"/>
            </a:pPr>
            <a:r>
              <a:rPr lang="en" sz="1325">
                <a:solidFill>
                  <a:srgbClr val="191919"/>
                </a:solidFill>
              </a:rPr>
              <a:t>Key strength: Exceptional computational efficiency, ideal for real-time applications.</a:t>
            </a:r>
            <a:endParaRPr sz="1325">
              <a:solidFill>
                <a:srgbClr val="191919"/>
              </a:solidFill>
            </a:endParaRPr>
          </a:p>
          <a:p>
            <a:pPr indent="0" lvl="0" marL="0" rtl="0" algn="l">
              <a:lnSpc>
                <a:spcPct val="90000"/>
              </a:lnSpc>
              <a:spcBef>
                <a:spcPts val="0"/>
              </a:spcBef>
              <a:spcAft>
                <a:spcPts val="0"/>
              </a:spcAft>
              <a:buSzPts val="688"/>
              <a:buNone/>
            </a:pPr>
            <a:r>
              <a:t/>
            </a:r>
            <a:endParaRPr sz="1325">
              <a:solidFill>
                <a:srgbClr val="191919"/>
              </a:solidFill>
            </a:endParaRPr>
          </a:p>
        </p:txBody>
      </p:sp>
      <p:pic>
        <p:nvPicPr>
          <p:cNvPr id="1002" name="Google Shape;1002;p36"/>
          <p:cNvPicPr preferRelativeResize="0"/>
          <p:nvPr/>
        </p:nvPicPr>
        <p:blipFill rotWithShape="1">
          <a:blip r:embed="rId3">
            <a:alphaModFix/>
          </a:blip>
          <a:srcRect b="2090" l="0" r="0" t="-2090"/>
          <a:stretch/>
        </p:blipFill>
        <p:spPr>
          <a:xfrm>
            <a:off x="5278222" y="445025"/>
            <a:ext cx="3644626" cy="3877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37"/>
          <p:cNvSpPr txBox="1"/>
          <p:nvPr>
            <p:ph type="title"/>
          </p:nvPr>
        </p:nvSpPr>
        <p:spPr>
          <a:xfrm>
            <a:off x="5676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E-NET</a:t>
            </a:r>
            <a:endParaRPr/>
          </a:p>
        </p:txBody>
      </p:sp>
      <p:sp>
        <p:nvSpPr>
          <p:cNvPr id="1008" name="Google Shape;1008;p37"/>
          <p:cNvSpPr txBox="1"/>
          <p:nvPr>
            <p:ph idx="1" type="subTitle"/>
          </p:nvPr>
        </p:nvSpPr>
        <p:spPr>
          <a:xfrm>
            <a:off x="537300" y="1082300"/>
            <a:ext cx="4009200" cy="2874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325">
                <a:solidFill>
                  <a:srgbClr val="191919"/>
                </a:solidFill>
              </a:rPr>
              <a:t>"ENet</a:t>
            </a:r>
            <a:r>
              <a:rPr lang="en" sz="1325">
                <a:solidFill>
                  <a:srgbClr val="191919"/>
                </a:solidFill>
              </a:rPr>
              <a:t>: Efficient Neural Network</a:t>
            </a:r>
            <a:r>
              <a:rPr lang="en" sz="1325">
                <a:solidFill>
                  <a:srgbClr val="191919"/>
                </a:solidFill>
              </a:rPr>
              <a:t>"</a:t>
            </a:r>
            <a:endParaRPr sz="1325">
              <a:solidFill>
                <a:srgbClr val="191919"/>
              </a:solidFill>
            </a:endParaRPr>
          </a:p>
          <a:p>
            <a:pPr indent="0" lvl="0" marL="457200" rtl="0" algn="l">
              <a:lnSpc>
                <a:spcPct val="90000"/>
              </a:lnSpc>
              <a:spcBef>
                <a:spcPts val="0"/>
              </a:spcBef>
              <a:spcAft>
                <a:spcPts val="0"/>
              </a:spcAft>
              <a:buNone/>
            </a:pPr>
            <a:r>
              <a:t/>
            </a:r>
            <a:endParaRPr sz="1325">
              <a:solidFill>
                <a:srgbClr val="191919"/>
              </a:solidFill>
            </a:endParaRPr>
          </a:p>
          <a:p>
            <a:pPr indent="-314325" lvl="0" marL="457200" rtl="0" algn="l">
              <a:lnSpc>
                <a:spcPct val="90000"/>
              </a:lnSpc>
              <a:spcBef>
                <a:spcPts val="0"/>
              </a:spcBef>
              <a:spcAft>
                <a:spcPts val="0"/>
              </a:spcAft>
              <a:buClr>
                <a:srgbClr val="191919"/>
              </a:buClr>
              <a:buSzPts val="1350"/>
              <a:buChar char="●"/>
            </a:pPr>
            <a:r>
              <a:rPr lang="en" sz="1350">
                <a:solidFill>
                  <a:srgbClr val="191919"/>
                </a:solidFill>
              </a:rPr>
              <a:t>Designed for </a:t>
            </a:r>
            <a:r>
              <a:rPr lang="en" sz="1350">
                <a:solidFill>
                  <a:schemeClr val="dk2"/>
                </a:solidFill>
              </a:rPr>
              <a:t>for tasks requiring low latency operation.</a:t>
            </a:r>
            <a:endParaRPr sz="1350">
              <a:solidFill>
                <a:schemeClr val="dk2"/>
              </a:solidFill>
            </a:endParaRPr>
          </a:p>
          <a:p>
            <a:pPr indent="0" lvl="0" marL="457200" rtl="0" algn="l">
              <a:lnSpc>
                <a:spcPct val="90000"/>
              </a:lnSpc>
              <a:spcBef>
                <a:spcPts val="0"/>
              </a:spcBef>
              <a:spcAft>
                <a:spcPts val="0"/>
              </a:spcAft>
              <a:buNone/>
            </a:pPr>
            <a:r>
              <a:t/>
            </a:r>
            <a:endParaRPr sz="1350">
              <a:solidFill>
                <a:schemeClr val="dk2"/>
              </a:solidFill>
            </a:endParaRPr>
          </a:p>
          <a:p>
            <a:pPr indent="-314325" lvl="0" marL="457200" rtl="0" algn="l">
              <a:lnSpc>
                <a:spcPct val="90000"/>
              </a:lnSpc>
              <a:spcBef>
                <a:spcPts val="0"/>
              </a:spcBef>
              <a:spcAft>
                <a:spcPts val="0"/>
              </a:spcAft>
              <a:buClr>
                <a:schemeClr val="dk2"/>
              </a:buClr>
              <a:buSzPts val="1350"/>
              <a:buChar char="●"/>
            </a:pPr>
            <a:r>
              <a:rPr lang="en" sz="1350">
                <a:solidFill>
                  <a:schemeClr val="dk2"/>
                </a:solidFill>
              </a:rPr>
              <a:t>Large decoder, small decoder.</a:t>
            </a:r>
            <a:endParaRPr sz="1350">
              <a:solidFill>
                <a:schemeClr val="dk2"/>
              </a:solidFill>
            </a:endParaRPr>
          </a:p>
          <a:p>
            <a:pPr indent="0" lvl="0" marL="457200" rtl="0" algn="l">
              <a:lnSpc>
                <a:spcPct val="90000"/>
              </a:lnSpc>
              <a:spcBef>
                <a:spcPts val="0"/>
              </a:spcBef>
              <a:spcAft>
                <a:spcPts val="0"/>
              </a:spcAft>
              <a:buNone/>
            </a:pPr>
            <a:r>
              <a:t/>
            </a:r>
            <a:endParaRPr sz="1350">
              <a:solidFill>
                <a:schemeClr val="dk2"/>
              </a:solidFill>
            </a:endParaRPr>
          </a:p>
          <a:p>
            <a:pPr indent="-314325" lvl="0" marL="457200" rtl="0" algn="l">
              <a:lnSpc>
                <a:spcPct val="90000"/>
              </a:lnSpc>
              <a:spcBef>
                <a:spcPts val="0"/>
              </a:spcBef>
              <a:spcAft>
                <a:spcPts val="0"/>
              </a:spcAft>
              <a:buClr>
                <a:schemeClr val="dk2"/>
              </a:buClr>
              <a:buSzPts val="1350"/>
              <a:buChar char="●"/>
            </a:pPr>
            <a:r>
              <a:rPr lang="en" sz="1350">
                <a:solidFill>
                  <a:srgbClr val="0D0D0D"/>
                </a:solidFill>
                <a:highlight>
                  <a:srgbClr val="FFFFFF"/>
                </a:highlight>
              </a:rPr>
              <a:t>Bottleneck modules, with 1 or 2 branches.</a:t>
            </a:r>
            <a:endParaRPr sz="1350">
              <a:solidFill>
                <a:schemeClr val="dk2"/>
              </a:solidFill>
            </a:endParaRPr>
          </a:p>
          <a:p>
            <a:pPr indent="0" lvl="0" marL="457200" rtl="0" algn="l">
              <a:lnSpc>
                <a:spcPct val="90000"/>
              </a:lnSpc>
              <a:spcBef>
                <a:spcPts val="0"/>
              </a:spcBef>
              <a:spcAft>
                <a:spcPts val="0"/>
              </a:spcAft>
              <a:buNone/>
            </a:pPr>
            <a:r>
              <a:t/>
            </a:r>
            <a:endParaRPr sz="1350">
              <a:solidFill>
                <a:srgbClr val="191919"/>
              </a:solidFill>
            </a:endParaRPr>
          </a:p>
          <a:p>
            <a:pPr indent="-314325" lvl="0" marL="457200" rtl="0" algn="l">
              <a:lnSpc>
                <a:spcPct val="90000"/>
              </a:lnSpc>
              <a:spcBef>
                <a:spcPts val="0"/>
              </a:spcBef>
              <a:spcAft>
                <a:spcPts val="0"/>
              </a:spcAft>
              <a:buClr>
                <a:srgbClr val="191919"/>
              </a:buClr>
              <a:buSzPts val="1350"/>
              <a:buChar char="●"/>
            </a:pPr>
            <a:r>
              <a:rPr lang="en" sz="1350">
                <a:solidFill>
                  <a:srgbClr val="0D0D0D"/>
                </a:solidFill>
                <a:highlight>
                  <a:srgbClr val="FFFFFF"/>
                </a:highlight>
              </a:rPr>
              <a:t>Their outputs are concatenated along the depth dimension. </a:t>
            </a:r>
            <a:endParaRPr sz="1350">
              <a:solidFill>
                <a:srgbClr val="0D0D0D"/>
              </a:solidFill>
              <a:highlight>
                <a:srgbClr val="FFFFFF"/>
              </a:highlight>
            </a:endParaRPr>
          </a:p>
          <a:p>
            <a:pPr indent="0" lvl="0" marL="457200" rtl="0" algn="l">
              <a:lnSpc>
                <a:spcPct val="90000"/>
              </a:lnSpc>
              <a:spcBef>
                <a:spcPts val="0"/>
              </a:spcBef>
              <a:spcAft>
                <a:spcPts val="0"/>
              </a:spcAft>
              <a:buNone/>
            </a:pPr>
            <a:r>
              <a:t/>
            </a:r>
            <a:endParaRPr sz="1350">
              <a:solidFill>
                <a:srgbClr val="0D0D0D"/>
              </a:solidFill>
              <a:highlight>
                <a:srgbClr val="FFFFFF"/>
              </a:highlight>
            </a:endParaRPr>
          </a:p>
          <a:p>
            <a:pPr indent="-314325" lvl="0" marL="457200" rtl="0" algn="l">
              <a:lnSpc>
                <a:spcPct val="90000"/>
              </a:lnSpc>
              <a:spcBef>
                <a:spcPts val="0"/>
              </a:spcBef>
              <a:spcAft>
                <a:spcPts val="0"/>
              </a:spcAft>
              <a:buClr>
                <a:srgbClr val="0D0D0D"/>
              </a:buClr>
              <a:buSzPts val="1350"/>
              <a:buChar char="●"/>
            </a:pPr>
            <a:r>
              <a:rPr lang="en" sz="1350">
                <a:solidFill>
                  <a:srgbClr val="0D0D0D"/>
                </a:solidFill>
                <a:highlight>
                  <a:srgbClr val="FFFFFF"/>
                </a:highlight>
              </a:rPr>
              <a:t>Very fast, </a:t>
            </a:r>
            <a:r>
              <a:rPr lang="en" sz="1350">
                <a:solidFill>
                  <a:srgbClr val="242424"/>
                </a:solidFill>
                <a:highlight>
                  <a:srgbClr val="FFFFFF"/>
                </a:highlight>
              </a:rPr>
              <a:t>can process the images in real-time on embedded platforms</a:t>
            </a:r>
            <a:endParaRPr sz="1350">
              <a:solidFill>
                <a:srgbClr val="0D0D0D"/>
              </a:solidFill>
              <a:highlight>
                <a:srgbClr val="FFFFFF"/>
              </a:highlight>
            </a:endParaRPr>
          </a:p>
          <a:p>
            <a:pPr indent="0" lvl="0" marL="457200" rtl="0" algn="l">
              <a:lnSpc>
                <a:spcPct val="90000"/>
              </a:lnSpc>
              <a:spcBef>
                <a:spcPts val="0"/>
              </a:spcBef>
              <a:spcAft>
                <a:spcPts val="0"/>
              </a:spcAft>
              <a:buNone/>
            </a:pPr>
            <a:r>
              <a:t/>
            </a:r>
            <a:endParaRPr sz="1325">
              <a:solidFill>
                <a:srgbClr val="191919"/>
              </a:solidFill>
            </a:endParaRPr>
          </a:p>
          <a:p>
            <a:pPr indent="0" lvl="0" marL="457200" rtl="0" algn="l">
              <a:lnSpc>
                <a:spcPct val="90000"/>
              </a:lnSpc>
              <a:spcBef>
                <a:spcPts val="0"/>
              </a:spcBef>
              <a:spcAft>
                <a:spcPts val="0"/>
              </a:spcAft>
              <a:buNone/>
            </a:pPr>
            <a:r>
              <a:t/>
            </a:r>
            <a:endParaRPr sz="1325">
              <a:solidFill>
                <a:srgbClr val="191919"/>
              </a:solidFill>
            </a:endParaRPr>
          </a:p>
          <a:p>
            <a:pPr indent="0" lvl="0" marL="457200" rtl="0" algn="l">
              <a:lnSpc>
                <a:spcPct val="90000"/>
              </a:lnSpc>
              <a:spcBef>
                <a:spcPts val="0"/>
              </a:spcBef>
              <a:spcAft>
                <a:spcPts val="0"/>
              </a:spcAft>
              <a:buNone/>
            </a:pPr>
            <a:r>
              <a:t/>
            </a:r>
            <a:endParaRPr sz="1325">
              <a:solidFill>
                <a:srgbClr val="191919"/>
              </a:solidFill>
            </a:endParaRPr>
          </a:p>
          <a:p>
            <a:pPr indent="0" lvl="0" marL="0" rtl="0" algn="l">
              <a:lnSpc>
                <a:spcPct val="90000"/>
              </a:lnSpc>
              <a:spcBef>
                <a:spcPts val="0"/>
              </a:spcBef>
              <a:spcAft>
                <a:spcPts val="0"/>
              </a:spcAft>
              <a:buSzPts val="688"/>
              <a:buNone/>
            </a:pPr>
            <a:r>
              <a:t/>
            </a:r>
            <a:endParaRPr sz="1325">
              <a:solidFill>
                <a:srgbClr val="191919"/>
              </a:solidFill>
            </a:endParaRPr>
          </a:p>
        </p:txBody>
      </p:sp>
      <p:pic>
        <p:nvPicPr>
          <p:cNvPr id="1009" name="Google Shape;1009;p37"/>
          <p:cNvPicPr preferRelativeResize="0"/>
          <p:nvPr/>
        </p:nvPicPr>
        <p:blipFill rotWithShape="1">
          <a:blip r:embed="rId3">
            <a:alphaModFix/>
          </a:blip>
          <a:srcRect b="51702" l="5508" r="5499" t="0"/>
          <a:stretch/>
        </p:blipFill>
        <p:spPr>
          <a:xfrm>
            <a:off x="4928250" y="445025"/>
            <a:ext cx="3780450" cy="1872950"/>
          </a:xfrm>
          <a:prstGeom prst="rect">
            <a:avLst/>
          </a:prstGeom>
          <a:noFill/>
          <a:ln>
            <a:noFill/>
          </a:ln>
        </p:spPr>
      </p:pic>
      <p:pic>
        <p:nvPicPr>
          <p:cNvPr id="1010" name="Google Shape;1010;p37"/>
          <p:cNvPicPr preferRelativeResize="0"/>
          <p:nvPr/>
        </p:nvPicPr>
        <p:blipFill>
          <a:blip r:embed="rId4">
            <a:alphaModFix/>
          </a:blip>
          <a:stretch>
            <a:fillRect/>
          </a:stretch>
        </p:blipFill>
        <p:spPr>
          <a:xfrm>
            <a:off x="4928250" y="2710250"/>
            <a:ext cx="3880351" cy="12561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38"/>
          <p:cNvSpPr txBox="1"/>
          <p:nvPr>
            <p:ph type="title"/>
          </p:nvPr>
        </p:nvSpPr>
        <p:spPr>
          <a:xfrm>
            <a:off x="567600" y="34167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BiSe-NET</a:t>
            </a:r>
            <a:endParaRPr/>
          </a:p>
        </p:txBody>
      </p:sp>
      <p:sp>
        <p:nvSpPr>
          <p:cNvPr id="1016" name="Google Shape;1016;p38"/>
          <p:cNvSpPr txBox="1"/>
          <p:nvPr>
            <p:ph idx="1" type="subTitle"/>
          </p:nvPr>
        </p:nvSpPr>
        <p:spPr>
          <a:xfrm>
            <a:off x="517225" y="868600"/>
            <a:ext cx="8100300" cy="3125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325">
                <a:solidFill>
                  <a:srgbClr val="191919"/>
                </a:solidFill>
              </a:rPr>
              <a:t>"BiSeNet: Bilateral Segmentation Network"</a:t>
            </a:r>
            <a:endParaRPr sz="1325">
              <a:solidFill>
                <a:srgbClr val="191919"/>
              </a:solidFill>
            </a:endParaRPr>
          </a:p>
          <a:p>
            <a:pPr indent="0" lvl="0" marL="457200" rtl="0" algn="l">
              <a:lnSpc>
                <a:spcPct val="90000"/>
              </a:lnSpc>
              <a:spcBef>
                <a:spcPts val="0"/>
              </a:spcBef>
              <a:spcAft>
                <a:spcPts val="0"/>
              </a:spcAft>
              <a:buNone/>
            </a:pPr>
            <a:r>
              <a:t/>
            </a:r>
            <a:endParaRPr sz="1325">
              <a:solidFill>
                <a:srgbClr val="191919"/>
              </a:solidFill>
            </a:endParaRPr>
          </a:p>
          <a:p>
            <a:pPr indent="-312737" lvl="0" marL="457200" rtl="0" algn="l">
              <a:lnSpc>
                <a:spcPct val="90000"/>
              </a:lnSpc>
              <a:spcBef>
                <a:spcPts val="0"/>
              </a:spcBef>
              <a:spcAft>
                <a:spcPts val="0"/>
              </a:spcAft>
              <a:buClr>
                <a:srgbClr val="191919"/>
              </a:buClr>
              <a:buSzPts val="1325"/>
              <a:buChar char="●"/>
            </a:pPr>
            <a:r>
              <a:rPr lang="en" sz="1325">
                <a:solidFill>
                  <a:srgbClr val="191919"/>
                </a:solidFill>
              </a:rPr>
              <a:t>Proposed to e</a:t>
            </a:r>
            <a:r>
              <a:rPr lang="en" sz="1300">
                <a:solidFill>
                  <a:srgbClr val="191919"/>
                </a:solidFill>
              </a:rPr>
              <a:t>nhance speed and accuracy of real-time semantic segmentation.</a:t>
            </a:r>
            <a:endParaRPr sz="1300">
              <a:solidFill>
                <a:srgbClr val="191919"/>
              </a:solidFill>
            </a:endParaRPr>
          </a:p>
          <a:p>
            <a:pPr indent="-311150" lvl="0" marL="457200" rtl="0" algn="l">
              <a:lnSpc>
                <a:spcPct val="90000"/>
              </a:lnSpc>
              <a:spcBef>
                <a:spcPts val="0"/>
              </a:spcBef>
              <a:spcAft>
                <a:spcPts val="0"/>
              </a:spcAft>
              <a:buClr>
                <a:srgbClr val="191919"/>
              </a:buClr>
              <a:buSzPts val="1300"/>
              <a:buChar char="●"/>
            </a:pPr>
            <a:r>
              <a:rPr lang="en" sz="1300">
                <a:solidFill>
                  <a:srgbClr val="191919"/>
                </a:solidFill>
              </a:rPr>
              <a:t>Consists of two paths: Spatial Path (SP) preserves spatial information, while Context Path (CP) </a:t>
            </a:r>
            <a:r>
              <a:rPr lang="en" sz="1300">
                <a:solidFill>
                  <a:schemeClr val="dk2"/>
                </a:solidFill>
              </a:rPr>
              <a:t>capture and incorporate contextual information at various spatial scales.</a:t>
            </a:r>
            <a:endParaRPr sz="1300">
              <a:solidFill>
                <a:srgbClr val="191919"/>
              </a:solidFill>
            </a:endParaRPr>
          </a:p>
          <a:p>
            <a:pPr indent="-311150" lvl="0" marL="457200" rtl="0" algn="l">
              <a:lnSpc>
                <a:spcPct val="90000"/>
              </a:lnSpc>
              <a:spcBef>
                <a:spcPts val="0"/>
              </a:spcBef>
              <a:spcAft>
                <a:spcPts val="0"/>
              </a:spcAft>
              <a:buClr>
                <a:srgbClr val="191919"/>
              </a:buClr>
              <a:buSzPts val="1300"/>
              <a:buChar char="●"/>
            </a:pPr>
            <a:r>
              <a:rPr lang="en" sz="1300">
                <a:solidFill>
                  <a:schemeClr val="dk2"/>
                </a:solidFill>
              </a:rPr>
              <a:t>Contextual features at different scales are then fused together to obtain an overall representation of the image context. </a:t>
            </a:r>
            <a:r>
              <a:rPr lang="en" sz="1300">
                <a:solidFill>
                  <a:srgbClr val="242424"/>
                </a:solidFill>
                <a:highlight>
                  <a:srgbClr val="FFFFFF"/>
                </a:highlight>
              </a:rPr>
              <a:t>Feature </a:t>
            </a:r>
            <a:r>
              <a:rPr lang="en" sz="1300">
                <a:solidFill>
                  <a:schemeClr val="dk2"/>
                </a:solidFill>
              </a:rPr>
              <a:t>Fusion Module(FFM) to combine features </a:t>
            </a:r>
            <a:r>
              <a:rPr lang="en" sz="1300">
                <a:solidFill>
                  <a:srgbClr val="242424"/>
                </a:solidFill>
                <a:highlight>
                  <a:srgbClr val="FFFFFF"/>
                </a:highlight>
              </a:rPr>
              <a:t>&amp; </a:t>
            </a:r>
            <a:r>
              <a:rPr lang="en" sz="1300">
                <a:solidFill>
                  <a:schemeClr val="dk2"/>
                </a:solidFill>
              </a:rPr>
              <a:t>Attention Refinement Module(ARM) to refine the features of each stage. </a:t>
            </a:r>
            <a:endParaRPr sz="1300">
              <a:solidFill>
                <a:srgbClr val="191919"/>
              </a:solidFill>
            </a:endParaRPr>
          </a:p>
          <a:p>
            <a:pPr indent="0" lvl="0" marL="0" rtl="0" algn="l">
              <a:lnSpc>
                <a:spcPct val="90000"/>
              </a:lnSpc>
              <a:spcBef>
                <a:spcPts val="0"/>
              </a:spcBef>
              <a:spcAft>
                <a:spcPts val="0"/>
              </a:spcAft>
              <a:buNone/>
            </a:pPr>
            <a:r>
              <a:t/>
            </a:r>
            <a:endParaRPr sz="1325">
              <a:solidFill>
                <a:srgbClr val="191919"/>
              </a:solidFill>
            </a:endParaRPr>
          </a:p>
          <a:p>
            <a:pPr indent="0" lvl="0" marL="457200" rtl="0" algn="l">
              <a:lnSpc>
                <a:spcPct val="90000"/>
              </a:lnSpc>
              <a:spcBef>
                <a:spcPts val="0"/>
              </a:spcBef>
              <a:spcAft>
                <a:spcPts val="0"/>
              </a:spcAft>
              <a:buNone/>
            </a:pPr>
            <a:r>
              <a:t/>
            </a:r>
            <a:endParaRPr sz="1325">
              <a:solidFill>
                <a:srgbClr val="191919"/>
              </a:solidFill>
            </a:endParaRPr>
          </a:p>
          <a:p>
            <a:pPr indent="0" lvl="0" marL="0" rtl="0" algn="l">
              <a:lnSpc>
                <a:spcPct val="90000"/>
              </a:lnSpc>
              <a:spcBef>
                <a:spcPts val="0"/>
              </a:spcBef>
              <a:spcAft>
                <a:spcPts val="0"/>
              </a:spcAft>
              <a:buSzPts val="688"/>
              <a:buNone/>
            </a:pPr>
            <a:r>
              <a:t/>
            </a:r>
            <a:endParaRPr sz="1325">
              <a:solidFill>
                <a:srgbClr val="191919"/>
              </a:solidFill>
            </a:endParaRPr>
          </a:p>
        </p:txBody>
      </p:sp>
      <p:pic>
        <p:nvPicPr>
          <p:cNvPr id="1017" name="Google Shape;1017;p38"/>
          <p:cNvPicPr preferRelativeResize="0"/>
          <p:nvPr/>
        </p:nvPicPr>
        <p:blipFill>
          <a:blip r:embed="rId3">
            <a:alphaModFix/>
          </a:blip>
          <a:stretch>
            <a:fillRect/>
          </a:stretch>
        </p:blipFill>
        <p:spPr>
          <a:xfrm>
            <a:off x="3609475" y="2320800"/>
            <a:ext cx="5534524" cy="2870126"/>
          </a:xfrm>
          <a:prstGeom prst="rect">
            <a:avLst/>
          </a:prstGeom>
          <a:noFill/>
          <a:ln>
            <a:noFill/>
          </a:ln>
        </p:spPr>
      </p:pic>
      <p:sp>
        <p:nvSpPr>
          <p:cNvPr id="1018" name="Google Shape;1018;p38"/>
          <p:cNvSpPr txBox="1"/>
          <p:nvPr/>
        </p:nvSpPr>
        <p:spPr>
          <a:xfrm>
            <a:off x="350225" y="3102263"/>
            <a:ext cx="3345000" cy="1307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25">
                <a:solidFill>
                  <a:srgbClr val="191919"/>
                </a:solidFill>
                <a:latin typeface="Source Sans Pro"/>
                <a:ea typeface="Source Sans Pro"/>
                <a:cs typeface="Source Sans Pro"/>
                <a:sym typeface="Source Sans Pro"/>
              </a:rPr>
              <a:t>However, may demand more computational </a:t>
            </a:r>
            <a:endParaRPr sz="1225">
              <a:solidFill>
                <a:srgbClr val="191919"/>
              </a:solidFill>
              <a:latin typeface="Source Sans Pro"/>
              <a:ea typeface="Source Sans Pro"/>
              <a:cs typeface="Source Sans Pro"/>
              <a:sym typeface="Source Sans Pro"/>
            </a:endParaRPr>
          </a:p>
          <a:p>
            <a:pPr indent="0" lvl="0" marL="0" rtl="0" algn="l">
              <a:lnSpc>
                <a:spcPct val="90000"/>
              </a:lnSpc>
              <a:spcBef>
                <a:spcPts val="0"/>
              </a:spcBef>
              <a:spcAft>
                <a:spcPts val="0"/>
              </a:spcAft>
              <a:buClr>
                <a:schemeClr val="dk2"/>
              </a:buClr>
              <a:buSzPts val="1100"/>
              <a:buFont typeface="Arial"/>
              <a:buNone/>
            </a:pPr>
            <a:r>
              <a:rPr lang="en" sz="1225">
                <a:solidFill>
                  <a:srgbClr val="191919"/>
                </a:solidFill>
                <a:latin typeface="Source Sans Pro"/>
                <a:ea typeface="Source Sans Pro"/>
                <a:cs typeface="Source Sans Pro"/>
                <a:sym typeface="Source Sans Pro"/>
              </a:rPr>
              <a:t>resources compared to more efficient architectures like ERFNet and ENet, limiting suitability for embedded devices or real-time scenarios.</a:t>
            </a:r>
            <a:endParaRPr sz="1325">
              <a:solidFill>
                <a:srgbClr val="191919"/>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lt2"/>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